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83" r:id="rId1"/>
    <p:sldMasterId id="2147483739" r:id="rId2"/>
    <p:sldMasterId id="2147483984" r:id="rId3"/>
  </p:sldMasterIdLst>
  <p:notesMasterIdLst>
    <p:notesMasterId r:id="rId15"/>
  </p:notesMasterIdLst>
  <p:sldIdLst>
    <p:sldId id="256" r:id="rId4"/>
    <p:sldId id="259" r:id="rId5"/>
    <p:sldId id="261" r:id="rId6"/>
    <p:sldId id="264" r:id="rId7"/>
    <p:sldId id="265" r:id="rId8"/>
    <p:sldId id="266" r:id="rId9"/>
    <p:sldId id="270" r:id="rId10"/>
    <p:sldId id="271" r:id="rId11"/>
    <p:sldId id="272" r:id="rId12"/>
    <p:sldId id="267" r:id="rId13"/>
    <p:sldId id="268" r:id="rId1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30E8"/>
    <a:srgbClr val="97A7B8"/>
    <a:srgbClr val="E5DEDB"/>
    <a:srgbClr val="007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013" autoAdjust="0"/>
    <p:restoredTop sz="88380" autoAdjust="0"/>
  </p:normalViewPr>
  <p:slideViewPr>
    <p:cSldViewPr snapToGrid="0">
      <p:cViewPr>
        <p:scale>
          <a:sx n="98" d="100"/>
          <a:sy n="98" d="100"/>
        </p:scale>
        <p:origin x="13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33D080-43F5-4E95-AD5E-A954B2BD10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1043AB-8551-4780-A118-C563AD06B81A}">
      <dgm:prSet/>
      <dgm:spPr/>
      <dgm:t>
        <a:bodyPr/>
        <a:lstStyle/>
        <a:p>
          <a:r>
            <a:rPr lang="en-US"/>
            <a:t>Algorithm Engineer</a:t>
          </a:r>
        </a:p>
      </dgm:t>
    </dgm:pt>
    <dgm:pt modelId="{B89ADF47-B71F-4194-8ECD-C4E70F9E222D}" type="parTrans" cxnId="{A32332DA-CBBE-4D04-BD80-185F0D2E9D8F}">
      <dgm:prSet/>
      <dgm:spPr/>
      <dgm:t>
        <a:bodyPr/>
        <a:lstStyle/>
        <a:p>
          <a:endParaRPr lang="en-US"/>
        </a:p>
      </dgm:t>
    </dgm:pt>
    <dgm:pt modelId="{7CDF19C2-A3D9-4940-8B70-F3FA98DA437E}" type="sibTrans" cxnId="{A32332DA-CBBE-4D04-BD80-185F0D2E9D8F}">
      <dgm:prSet/>
      <dgm:spPr/>
      <dgm:t>
        <a:bodyPr/>
        <a:lstStyle/>
        <a:p>
          <a:endParaRPr lang="en-US"/>
        </a:p>
      </dgm:t>
    </dgm:pt>
    <dgm:pt modelId="{625D610D-EFD6-4239-8646-528F70C0A084}">
      <dgm:prSet/>
      <dgm:spPr/>
      <dgm:t>
        <a:bodyPr/>
        <a:lstStyle/>
        <a:p>
          <a:r>
            <a:rPr lang="en-US"/>
            <a:t>Deep Learning</a:t>
          </a:r>
        </a:p>
      </dgm:t>
    </dgm:pt>
    <dgm:pt modelId="{03B96B7F-F14C-4BCC-93D1-4A6028416344}" type="parTrans" cxnId="{8DD7945D-51BD-4366-A3C7-61A27143CB7B}">
      <dgm:prSet/>
      <dgm:spPr/>
      <dgm:t>
        <a:bodyPr/>
        <a:lstStyle/>
        <a:p>
          <a:endParaRPr lang="en-US"/>
        </a:p>
      </dgm:t>
    </dgm:pt>
    <dgm:pt modelId="{68234227-56FA-444E-B626-30E898E52DEB}" type="sibTrans" cxnId="{8DD7945D-51BD-4366-A3C7-61A27143CB7B}">
      <dgm:prSet/>
      <dgm:spPr/>
      <dgm:t>
        <a:bodyPr/>
        <a:lstStyle/>
        <a:p>
          <a:endParaRPr lang="en-US"/>
        </a:p>
      </dgm:t>
    </dgm:pt>
    <dgm:pt modelId="{31EA23A8-8AC6-4CA8-B833-481151762EBB}">
      <dgm:prSet/>
      <dgm:spPr/>
      <dgm:t>
        <a:bodyPr/>
        <a:lstStyle/>
        <a:p>
          <a:r>
            <a:rPr lang="en-US"/>
            <a:t>M.Sc. Computational Neuroscience</a:t>
          </a:r>
        </a:p>
      </dgm:t>
    </dgm:pt>
    <dgm:pt modelId="{871F1F79-8821-4064-ADCE-B0C1DAE9D9CA}" type="parTrans" cxnId="{67227DF5-0F48-4220-9F29-E86E52510E38}">
      <dgm:prSet/>
      <dgm:spPr/>
      <dgm:t>
        <a:bodyPr/>
        <a:lstStyle/>
        <a:p>
          <a:endParaRPr lang="en-US"/>
        </a:p>
      </dgm:t>
    </dgm:pt>
    <dgm:pt modelId="{FE3AA97F-26B6-4F1C-BF7E-1032F793F2CF}" type="sibTrans" cxnId="{67227DF5-0F48-4220-9F29-E86E52510E38}">
      <dgm:prSet/>
      <dgm:spPr/>
      <dgm:t>
        <a:bodyPr/>
        <a:lstStyle/>
        <a:p>
          <a:endParaRPr lang="en-US"/>
        </a:p>
      </dgm:t>
    </dgm:pt>
    <dgm:pt modelId="{9F302845-3ADC-4DC3-B520-DE5160E2D4D9}" type="pres">
      <dgm:prSet presAssocID="{6933D080-43F5-4E95-AD5E-A954B2BD109E}" presName="root" presStyleCnt="0">
        <dgm:presLayoutVars>
          <dgm:dir/>
          <dgm:resizeHandles val="exact"/>
        </dgm:presLayoutVars>
      </dgm:prSet>
      <dgm:spPr/>
    </dgm:pt>
    <dgm:pt modelId="{758A9C76-BBA5-40B2-B3B5-DE0A6FE3473D}" type="pres">
      <dgm:prSet presAssocID="{F71043AB-8551-4780-A118-C563AD06B81A}" presName="compNode" presStyleCnt="0"/>
      <dgm:spPr/>
    </dgm:pt>
    <dgm:pt modelId="{65D813DA-9F7A-459A-B2EC-7D7872D59A99}" type="pres">
      <dgm:prSet presAssocID="{F71043AB-8551-4780-A118-C563AD06B81A}" presName="bgRect" presStyleLbl="bgShp" presStyleIdx="0" presStyleCnt="3"/>
      <dgm:spPr/>
    </dgm:pt>
    <dgm:pt modelId="{BEA84990-22B5-425B-A183-3D76516E1D50}" type="pres">
      <dgm:prSet presAssocID="{F71043AB-8551-4780-A118-C563AD06B8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משתמש"/>
        </a:ext>
      </dgm:extLst>
    </dgm:pt>
    <dgm:pt modelId="{31DFAB69-3874-4481-8BD0-76D9A28AA70F}" type="pres">
      <dgm:prSet presAssocID="{F71043AB-8551-4780-A118-C563AD06B81A}" presName="spaceRect" presStyleCnt="0"/>
      <dgm:spPr/>
    </dgm:pt>
    <dgm:pt modelId="{441D8B6E-C4D9-4A1C-A004-E9975AC8A1FE}" type="pres">
      <dgm:prSet presAssocID="{F71043AB-8551-4780-A118-C563AD06B81A}" presName="parTx" presStyleLbl="revTx" presStyleIdx="0" presStyleCnt="3">
        <dgm:presLayoutVars>
          <dgm:chMax val="0"/>
          <dgm:chPref val="0"/>
        </dgm:presLayoutVars>
      </dgm:prSet>
      <dgm:spPr/>
    </dgm:pt>
    <dgm:pt modelId="{1B7853EE-BE9A-4A79-9E8C-7299CA606AF5}" type="pres">
      <dgm:prSet presAssocID="{7CDF19C2-A3D9-4940-8B70-F3FA98DA437E}" presName="sibTrans" presStyleCnt="0"/>
      <dgm:spPr/>
    </dgm:pt>
    <dgm:pt modelId="{F72C960F-E646-4133-967F-0CB903D8CC41}" type="pres">
      <dgm:prSet presAssocID="{625D610D-EFD6-4239-8646-528F70C0A084}" presName="compNode" presStyleCnt="0"/>
      <dgm:spPr/>
    </dgm:pt>
    <dgm:pt modelId="{15A7CD6A-126E-48E1-9300-3A6FC6F13475}" type="pres">
      <dgm:prSet presAssocID="{625D610D-EFD6-4239-8646-528F70C0A084}" presName="bgRect" presStyleLbl="bgShp" presStyleIdx="1" presStyleCnt="3"/>
      <dgm:spPr/>
    </dgm:pt>
    <dgm:pt modelId="{F069250B-B492-4A55-8793-D65BE12C6E59}" type="pres">
      <dgm:prSet presAssocID="{625D610D-EFD6-4239-8646-528F70C0A08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6953F64-1306-4448-84B2-E97D34EDBCBB}" type="pres">
      <dgm:prSet presAssocID="{625D610D-EFD6-4239-8646-528F70C0A084}" presName="spaceRect" presStyleCnt="0"/>
      <dgm:spPr/>
    </dgm:pt>
    <dgm:pt modelId="{C467B856-D430-4927-B0BF-ECBFED5A45FD}" type="pres">
      <dgm:prSet presAssocID="{625D610D-EFD6-4239-8646-528F70C0A084}" presName="parTx" presStyleLbl="revTx" presStyleIdx="1" presStyleCnt="3">
        <dgm:presLayoutVars>
          <dgm:chMax val="0"/>
          <dgm:chPref val="0"/>
        </dgm:presLayoutVars>
      </dgm:prSet>
      <dgm:spPr/>
    </dgm:pt>
    <dgm:pt modelId="{E7B79E4B-A6F4-417A-B781-35A86E76C0C0}" type="pres">
      <dgm:prSet presAssocID="{68234227-56FA-444E-B626-30E898E52DEB}" presName="sibTrans" presStyleCnt="0"/>
      <dgm:spPr/>
    </dgm:pt>
    <dgm:pt modelId="{19329CD4-2481-44DA-895C-AEEED20D9383}" type="pres">
      <dgm:prSet presAssocID="{31EA23A8-8AC6-4CA8-B833-481151762EBB}" presName="compNode" presStyleCnt="0"/>
      <dgm:spPr/>
    </dgm:pt>
    <dgm:pt modelId="{79BBB6F3-56C1-4698-A43C-F1A1115C2872}" type="pres">
      <dgm:prSet presAssocID="{31EA23A8-8AC6-4CA8-B833-481151762EBB}" presName="bgRect" presStyleLbl="bgShp" presStyleIdx="2" presStyleCnt="3"/>
      <dgm:spPr/>
    </dgm:pt>
    <dgm:pt modelId="{1BA6B1F1-8FA0-4418-836B-4CEEF7EE12DA}" type="pres">
      <dgm:prSet presAssocID="{31EA23A8-8AC6-4CA8-B833-481151762E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מוח"/>
        </a:ext>
      </dgm:extLst>
    </dgm:pt>
    <dgm:pt modelId="{CE8270D4-03F2-48F5-97E5-6884E173F22C}" type="pres">
      <dgm:prSet presAssocID="{31EA23A8-8AC6-4CA8-B833-481151762EBB}" presName="spaceRect" presStyleCnt="0"/>
      <dgm:spPr/>
    </dgm:pt>
    <dgm:pt modelId="{A2F49E35-18A3-4A08-860E-7EA292373ECF}" type="pres">
      <dgm:prSet presAssocID="{31EA23A8-8AC6-4CA8-B833-481151762EBB}" presName="parTx" presStyleLbl="revTx" presStyleIdx="2" presStyleCnt="3">
        <dgm:presLayoutVars>
          <dgm:chMax val="0"/>
          <dgm:chPref val="0"/>
        </dgm:presLayoutVars>
      </dgm:prSet>
      <dgm:spPr/>
    </dgm:pt>
  </dgm:ptLst>
  <dgm:cxnLst>
    <dgm:cxn modelId="{ECA95924-627D-4DEA-91DA-C9EB80AA3611}" type="presOf" srcId="{6933D080-43F5-4E95-AD5E-A954B2BD109E}" destId="{9F302845-3ADC-4DC3-B520-DE5160E2D4D9}" srcOrd="0" destOrd="0" presId="urn:microsoft.com/office/officeart/2018/2/layout/IconVerticalSolidList"/>
    <dgm:cxn modelId="{8DD7945D-51BD-4366-A3C7-61A27143CB7B}" srcId="{6933D080-43F5-4E95-AD5E-A954B2BD109E}" destId="{625D610D-EFD6-4239-8646-528F70C0A084}" srcOrd="1" destOrd="0" parTransId="{03B96B7F-F14C-4BCC-93D1-4A6028416344}" sibTransId="{68234227-56FA-444E-B626-30E898E52DEB}"/>
    <dgm:cxn modelId="{E14E9F74-75FF-4620-A060-8F35F7F8B2C6}" type="presOf" srcId="{F71043AB-8551-4780-A118-C563AD06B81A}" destId="{441D8B6E-C4D9-4A1C-A004-E9975AC8A1FE}" srcOrd="0" destOrd="0" presId="urn:microsoft.com/office/officeart/2018/2/layout/IconVerticalSolidList"/>
    <dgm:cxn modelId="{E91A927F-AA68-401B-975D-151FC361FE6B}" type="presOf" srcId="{31EA23A8-8AC6-4CA8-B833-481151762EBB}" destId="{A2F49E35-18A3-4A08-860E-7EA292373ECF}" srcOrd="0" destOrd="0" presId="urn:microsoft.com/office/officeart/2018/2/layout/IconVerticalSolidList"/>
    <dgm:cxn modelId="{C6C546AD-567B-4321-BC51-91A389B9D66E}" type="presOf" srcId="{625D610D-EFD6-4239-8646-528F70C0A084}" destId="{C467B856-D430-4927-B0BF-ECBFED5A45FD}" srcOrd="0" destOrd="0" presId="urn:microsoft.com/office/officeart/2018/2/layout/IconVerticalSolidList"/>
    <dgm:cxn modelId="{A32332DA-CBBE-4D04-BD80-185F0D2E9D8F}" srcId="{6933D080-43F5-4E95-AD5E-A954B2BD109E}" destId="{F71043AB-8551-4780-A118-C563AD06B81A}" srcOrd="0" destOrd="0" parTransId="{B89ADF47-B71F-4194-8ECD-C4E70F9E222D}" sibTransId="{7CDF19C2-A3D9-4940-8B70-F3FA98DA437E}"/>
    <dgm:cxn modelId="{67227DF5-0F48-4220-9F29-E86E52510E38}" srcId="{6933D080-43F5-4E95-AD5E-A954B2BD109E}" destId="{31EA23A8-8AC6-4CA8-B833-481151762EBB}" srcOrd="2" destOrd="0" parTransId="{871F1F79-8821-4064-ADCE-B0C1DAE9D9CA}" sibTransId="{FE3AA97F-26B6-4F1C-BF7E-1032F793F2CF}"/>
    <dgm:cxn modelId="{83FCB7CB-DA60-486D-9BEB-730B4AF0954D}" type="presParOf" srcId="{9F302845-3ADC-4DC3-B520-DE5160E2D4D9}" destId="{758A9C76-BBA5-40B2-B3B5-DE0A6FE3473D}" srcOrd="0" destOrd="0" presId="urn:microsoft.com/office/officeart/2018/2/layout/IconVerticalSolidList"/>
    <dgm:cxn modelId="{1F5771D5-0AF5-47A2-B2EC-EF41439BF514}" type="presParOf" srcId="{758A9C76-BBA5-40B2-B3B5-DE0A6FE3473D}" destId="{65D813DA-9F7A-459A-B2EC-7D7872D59A99}" srcOrd="0" destOrd="0" presId="urn:microsoft.com/office/officeart/2018/2/layout/IconVerticalSolidList"/>
    <dgm:cxn modelId="{0B92FF05-88C0-4729-B3BD-437E5A1124AA}" type="presParOf" srcId="{758A9C76-BBA5-40B2-B3B5-DE0A6FE3473D}" destId="{BEA84990-22B5-425B-A183-3D76516E1D50}" srcOrd="1" destOrd="0" presId="urn:microsoft.com/office/officeart/2018/2/layout/IconVerticalSolidList"/>
    <dgm:cxn modelId="{34E10274-41DF-40B1-8ABE-8DD18B2FD15F}" type="presParOf" srcId="{758A9C76-BBA5-40B2-B3B5-DE0A6FE3473D}" destId="{31DFAB69-3874-4481-8BD0-76D9A28AA70F}" srcOrd="2" destOrd="0" presId="urn:microsoft.com/office/officeart/2018/2/layout/IconVerticalSolidList"/>
    <dgm:cxn modelId="{9CCD744A-B50D-4094-A7C1-C34A991EFB40}" type="presParOf" srcId="{758A9C76-BBA5-40B2-B3B5-DE0A6FE3473D}" destId="{441D8B6E-C4D9-4A1C-A004-E9975AC8A1FE}" srcOrd="3" destOrd="0" presId="urn:microsoft.com/office/officeart/2018/2/layout/IconVerticalSolidList"/>
    <dgm:cxn modelId="{116D9898-6DBA-4105-8008-A29F26A7F018}" type="presParOf" srcId="{9F302845-3ADC-4DC3-B520-DE5160E2D4D9}" destId="{1B7853EE-BE9A-4A79-9E8C-7299CA606AF5}" srcOrd="1" destOrd="0" presId="urn:microsoft.com/office/officeart/2018/2/layout/IconVerticalSolidList"/>
    <dgm:cxn modelId="{8F3D7EA2-DF2D-4E55-B3A2-02CED574D376}" type="presParOf" srcId="{9F302845-3ADC-4DC3-B520-DE5160E2D4D9}" destId="{F72C960F-E646-4133-967F-0CB903D8CC41}" srcOrd="2" destOrd="0" presId="urn:microsoft.com/office/officeart/2018/2/layout/IconVerticalSolidList"/>
    <dgm:cxn modelId="{433BBDB5-B71F-47D6-A7B7-A8BF83A14D6A}" type="presParOf" srcId="{F72C960F-E646-4133-967F-0CB903D8CC41}" destId="{15A7CD6A-126E-48E1-9300-3A6FC6F13475}" srcOrd="0" destOrd="0" presId="urn:microsoft.com/office/officeart/2018/2/layout/IconVerticalSolidList"/>
    <dgm:cxn modelId="{91D26DEB-DFA4-4390-8BB0-2616D8EDD681}" type="presParOf" srcId="{F72C960F-E646-4133-967F-0CB903D8CC41}" destId="{F069250B-B492-4A55-8793-D65BE12C6E59}" srcOrd="1" destOrd="0" presId="urn:microsoft.com/office/officeart/2018/2/layout/IconVerticalSolidList"/>
    <dgm:cxn modelId="{A6D3B483-E3B4-4D4D-8949-F95A90D85A3F}" type="presParOf" srcId="{F72C960F-E646-4133-967F-0CB903D8CC41}" destId="{46953F64-1306-4448-84B2-E97D34EDBCBB}" srcOrd="2" destOrd="0" presId="urn:microsoft.com/office/officeart/2018/2/layout/IconVerticalSolidList"/>
    <dgm:cxn modelId="{2526E7F4-3A27-4133-8563-F6C6D79C3464}" type="presParOf" srcId="{F72C960F-E646-4133-967F-0CB903D8CC41}" destId="{C467B856-D430-4927-B0BF-ECBFED5A45FD}" srcOrd="3" destOrd="0" presId="urn:microsoft.com/office/officeart/2018/2/layout/IconVerticalSolidList"/>
    <dgm:cxn modelId="{5C21E26C-E2CC-42F1-B3F4-603D1255C91F}" type="presParOf" srcId="{9F302845-3ADC-4DC3-B520-DE5160E2D4D9}" destId="{E7B79E4B-A6F4-417A-B781-35A86E76C0C0}" srcOrd="3" destOrd="0" presId="urn:microsoft.com/office/officeart/2018/2/layout/IconVerticalSolidList"/>
    <dgm:cxn modelId="{F547A44F-A401-46BC-BCAC-2B75DA1C49C6}" type="presParOf" srcId="{9F302845-3ADC-4DC3-B520-DE5160E2D4D9}" destId="{19329CD4-2481-44DA-895C-AEEED20D9383}" srcOrd="4" destOrd="0" presId="urn:microsoft.com/office/officeart/2018/2/layout/IconVerticalSolidList"/>
    <dgm:cxn modelId="{DE4296D0-8524-41BC-BBF4-245A5730D1F7}" type="presParOf" srcId="{19329CD4-2481-44DA-895C-AEEED20D9383}" destId="{79BBB6F3-56C1-4698-A43C-F1A1115C2872}" srcOrd="0" destOrd="0" presId="urn:microsoft.com/office/officeart/2018/2/layout/IconVerticalSolidList"/>
    <dgm:cxn modelId="{1AAE870E-3942-42DA-A695-9D4A2E4C81C2}" type="presParOf" srcId="{19329CD4-2481-44DA-895C-AEEED20D9383}" destId="{1BA6B1F1-8FA0-4418-836B-4CEEF7EE12DA}" srcOrd="1" destOrd="0" presId="urn:microsoft.com/office/officeart/2018/2/layout/IconVerticalSolidList"/>
    <dgm:cxn modelId="{8FE11AA2-013C-4FE0-85BE-892E46461694}" type="presParOf" srcId="{19329CD4-2481-44DA-895C-AEEED20D9383}" destId="{CE8270D4-03F2-48F5-97E5-6884E173F22C}" srcOrd="2" destOrd="0" presId="urn:microsoft.com/office/officeart/2018/2/layout/IconVerticalSolidList"/>
    <dgm:cxn modelId="{BFF20725-7A4D-42B7-94A9-AE5E6313D7D0}" type="presParOf" srcId="{19329CD4-2481-44DA-895C-AEEED20D9383}" destId="{A2F49E35-18A3-4A08-860E-7EA292373EC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C23AA-6C74-4584-A909-DD09FFC8F0E6}"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094A6376-8616-449D-BA5F-51D113611AEB}" type="pres">
      <dgm:prSet presAssocID="{F4AC23AA-6C74-4584-A909-DD09FFC8F0E6}" presName="outerComposite" presStyleCnt="0">
        <dgm:presLayoutVars>
          <dgm:chMax val="5"/>
          <dgm:dir/>
          <dgm:resizeHandles val="exact"/>
        </dgm:presLayoutVars>
      </dgm:prSet>
      <dgm:spPr/>
    </dgm:pt>
    <dgm:pt modelId="{692CD598-6D77-4074-8B2E-DB24C773BA9E}" type="pres">
      <dgm:prSet presAssocID="{F4AC23AA-6C74-4584-A909-DD09FFC8F0E6}" presName="dummyMaxCanvas" presStyleCnt="0">
        <dgm:presLayoutVars/>
      </dgm:prSet>
      <dgm:spPr/>
    </dgm:pt>
  </dgm:ptLst>
  <dgm:cxnLst>
    <dgm:cxn modelId="{F837C653-82F4-40EF-B6CD-BEF7509397A7}" type="presOf" srcId="{F4AC23AA-6C74-4584-A909-DD09FFC8F0E6}" destId="{094A6376-8616-449D-BA5F-51D113611AEB}" srcOrd="0" destOrd="0" presId="urn:microsoft.com/office/officeart/2005/8/layout/vProcess5"/>
    <dgm:cxn modelId="{6120DDDF-FFF6-4D87-8318-105F50264364}" type="presParOf" srcId="{094A6376-8616-449D-BA5F-51D113611AEB}" destId="{692CD598-6D77-4074-8B2E-DB24C773BA9E}" srcOrd="0"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813DA-9F7A-459A-B2EC-7D7872D59A99}">
      <dsp:nvSpPr>
        <dsp:cNvPr id="0" name=""/>
        <dsp:cNvSpPr/>
      </dsp:nvSpPr>
      <dsp:spPr>
        <a:xfrm>
          <a:off x="0" y="364"/>
          <a:ext cx="6431154"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A84990-22B5-425B-A183-3D76516E1D50}">
      <dsp:nvSpPr>
        <dsp:cNvPr id="0" name=""/>
        <dsp:cNvSpPr/>
      </dsp:nvSpPr>
      <dsp:spPr>
        <a:xfrm>
          <a:off x="258116" y="192352"/>
          <a:ext cx="469302" cy="4693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1D8B6E-C4D9-4A1C-A004-E9975AC8A1FE}">
      <dsp:nvSpPr>
        <dsp:cNvPr id="0" name=""/>
        <dsp:cNvSpPr/>
      </dsp:nvSpPr>
      <dsp:spPr>
        <a:xfrm>
          <a:off x="985535" y="364"/>
          <a:ext cx="5445618"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1066800">
            <a:lnSpc>
              <a:spcPct val="90000"/>
            </a:lnSpc>
            <a:spcBef>
              <a:spcPct val="0"/>
            </a:spcBef>
            <a:spcAft>
              <a:spcPct val="35000"/>
            </a:spcAft>
            <a:buNone/>
          </a:pPr>
          <a:r>
            <a:rPr lang="en-US" sz="2400" kern="1200"/>
            <a:t>Algorithm Engineer</a:t>
          </a:r>
        </a:p>
      </dsp:txBody>
      <dsp:txXfrm>
        <a:off x="985535" y="364"/>
        <a:ext cx="5445618" cy="853277"/>
      </dsp:txXfrm>
    </dsp:sp>
    <dsp:sp modelId="{15A7CD6A-126E-48E1-9300-3A6FC6F13475}">
      <dsp:nvSpPr>
        <dsp:cNvPr id="0" name=""/>
        <dsp:cNvSpPr/>
      </dsp:nvSpPr>
      <dsp:spPr>
        <a:xfrm>
          <a:off x="0" y="1066961"/>
          <a:ext cx="6431154"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9250B-B492-4A55-8793-D65BE12C6E59}">
      <dsp:nvSpPr>
        <dsp:cNvPr id="0" name=""/>
        <dsp:cNvSpPr/>
      </dsp:nvSpPr>
      <dsp:spPr>
        <a:xfrm>
          <a:off x="258116" y="1258949"/>
          <a:ext cx="469302" cy="4693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67B856-D430-4927-B0BF-ECBFED5A45FD}">
      <dsp:nvSpPr>
        <dsp:cNvPr id="0" name=""/>
        <dsp:cNvSpPr/>
      </dsp:nvSpPr>
      <dsp:spPr>
        <a:xfrm>
          <a:off x="985535" y="1066961"/>
          <a:ext cx="5445618"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1066800">
            <a:lnSpc>
              <a:spcPct val="90000"/>
            </a:lnSpc>
            <a:spcBef>
              <a:spcPct val="0"/>
            </a:spcBef>
            <a:spcAft>
              <a:spcPct val="35000"/>
            </a:spcAft>
            <a:buNone/>
          </a:pPr>
          <a:r>
            <a:rPr lang="en-US" sz="2400" kern="1200"/>
            <a:t>Deep Learning</a:t>
          </a:r>
        </a:p>
      </dsp:txBody>
      <dsp:txXfrm>
        <a:off x="985535" y="1066961"/>
        <a:ext cx="5445618" cy="853277"/>
      </dsp:txXfrm>
    </dsp:sp>
    <dsp:sp modelId="{79BBB6F3-56C1-4698-A43C-F1A1115C2872}">
      <dsp:nvSpPr>
        <dsp:cNvPr id="0" name=""/>
        <dsp:cNvSpPr/>
      </dsp:nvSpPr>
      <dsp:spPr>
        <a:xfrm>
          <a:off x="0" y="2133558"/>
          <a:ext cx="6431154"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A6B1F1-8FA0-4418-836B-4CEEF7EE12DA}">
      <dsp:nvSpPr>
        <dsp:cNvPr id="0" name=""/>
        <dsp:cNvSpPr/>
      </dsp:nvSpPr>
      <dsp:spPr>
        <a:xfrm>
          <a:off x="258116" y="2325546"/>
          <a:ext cx="469302" cy="4693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49E35-18A3-4A08-860E-7EA292373ECF}">
      <dsp:nvSpPr>
        <dsp:cNvPr id="0" name=""/>
        <dsp:cNvSpPr/>
      </dsp:nvSpPr>
      <dsp:spPr>
        <a:xfrm>
          <a:off x="985535" y="2133558"/>
          <a:ext cx="5445618"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1066800">
            <a:lnSpc>
              <a:spcPct val="90000"/>
            </a:lnSpc>
            <a:spcBef>
              <a:spcPct val="0"/>
            </a:spcBef>
            <a:spcAft>
              <a:spcPct val="35000"/>
            </a:spcAft>
            <a:buNone/>
          </a:pPr>
          <a:r>
            <a:rPr lang="en-US" sz="2400" kern="1200"/>
            <a:t>M.Sc. Computational Neuroscience</a:t>
          </a:r>
        </a:p>
      </dsp:txBody>
      <dsp:txXfrm>
        <a:off x="985535" y="2133558"/>
        <a:ext cx="5445618" cy="853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A7FAF71-A2EC-4606-A67B-CA183C1828D1}" type="datetimeFigureOut">
              <a:rPr lang="he-IL" smtClean="0"/>
              <a:t>כ"ב/אייר/תשפ"ב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60F0BE8-D030-435C-846E-063A28DC7CDF}" type="slidenum">
              <a:rPr lang="he-IL" smtClean="0"/>
              <a:t>‹#›</a:t>
            </a:fld>
            <a:endParaRPr lang="he-IL"/>
          </a:p>
        </p:txBody>
      </p:sp>
    </p:spTree>
    <p:extLst>
      <p:ext uri="{BB962C8B-B14F-4D97-AF65-F5344CB8AC3E}">
        <p14:creationId xmlns:p14="http://schemas.microsoft.com/office/powerpoint/2010/main" val="334834278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1</a:t>
            </a:fld>
            <a:endParaRPr lang="he-IL"/>
          </a:p>
        </p:txBody>
      </p:sp>
    </p:spTree>
    <p:extLst>
      <p:ext uri="{BB962C8B-B14F-4D97-AF65-F5344CB8AC3E}">
        <p14:creationId xmlns:p14="http://schemas.microsoft.com/office/powerpoint/2010/main" val="280875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How will it make money?</a:t>
            </a:r>
            <a:endParaRPr lang="he-IL" dirty="0"/>
          </a:p>
          <a:p>
            <a:r>
              <a:rPr lang="en-US" dirty="0"/>
              <a:t>B2B</a:t>
            </a:r>
          </a:p>
          <a:p>
            <a:r>
              <a:rPr lang="en-US" dirty="0"/>
              <a:t>When a parent </a:t>
            </a:r>
            <a:r>
              <a:rPr lang="en-US" dirty="0" err="1"/>
              <a:t>reachs</a:t>
            </a:r>
            <a:r>
              <a:rPr lang="en-US" dirty="0"/>
              <a:t> a business through the app, (sleep consultant for example)</a:t>
            </a:r>
          </a:p>
          <a:p>
            <a:r>
              <a:rPr lang="en-US" dirty="0"/>
              <a:t>The business will pay a commission for the lead</a:t>
            </a:r>
          </a:p>
          <a:p>
            <a:r>
              <a:rPr lang="en-US" dirty="0"/>
              <a:t>For the business it will be a place with targeted specific customers, both geographic and their interest </a:t>
            </a:r>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10</a:t>
            </a:fld>
            <a:endParaRPr lang="he-IL"/>
          </a:p>
        </p:txBody>
      </p:sp>
    </p:spTree>
    <p:extLst>
      <p:ext uri="{BB962C8B-B14F-4D97-AF65-F5344CB8AC3E}">
        <p14:creationId xmlns:p14="http://schemas.microsoft.com/office/powerpoint/2010/main" val="3686458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11</a:t>
            </a:fld>
            <a:endParaRPr lang="he-IL"/>
          </a:p>
        </p:txBody>
      </p:sp>
    </p:spTree>
    <p:extLst>
      <p:ext uri="{BB962C8B-B14F-4D97-AF65-F5344CB8AC3E}">
        <p14:creationId xmlns:p14="http://schemas.microsoft.com/office/powerpoint/2010/main" val="276937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Hi, my name is </a:t>
            </a:r>
            <a:r>
              <a:rPr lang="en-US" dirty="0" err="1"/>
              <a:t>noa</a:t>
            </a:r>
            <a:endParaRPr lang="en-US" dirty="0"/>
          </a:p>
          <a:p>
            <a:r>
              <a:rPr lang="en-US" dirty="0"/>
              <a:t>I have </a:t>
            </a:r>
            <a:r>
              <a:rPr lang="en-US" dirty="0" err="1"/>
              <a:t>Msc</a:t>
            </a:r>
            <a:r>
              <a:rPr lang="en-US" dirty="0"/>
              <a:t> in computational neuroscience, on my day job I’m an algorithm engineer developing machine learning solutions of artificial deep neural networks </a:t>
            </a:r>
          </a:p>
          <a:p>
            <a:r>
              <a:rPr lang="en-US" dirty="0"/>
              <a:t>And in my night job, I’m a mother for 2</a:t>
            </a:r>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2</a:t>
            </a:fld>
            <a:endParaRPr lang="he-IL"/>
          </a:p>
        </p:txBody>
      </p:sp>
    </p:spTree>
    <p:extLst>
      <p:ext uri="{BB962C8B-B14F-4D97-AF65-F5344CB8AC3E}">
        <p14:creationId xmlns:p14="http://schemas.microsoft.com/office/powerpoint/2010/main" val="241343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and I live in Jerusalem in the same area few years,</a:t>
            </a:r>
          </a:p>
          <a:p>
            <a:r>
              <a:rPr lang="en-US" dirty="0"/>
              <a:t>And I thought I know everything here-</a:t>
            </a:r>
          </a:p>
          <a:p>
            <a:r>
              <a:rPr lang="en-US" dirty="0"/>
              <a:t>What are the best coffee shops, who are the </a:t>
            </a:r>
            <a:r>
              <a:rPr lang="en-US" dirty="0" err="1"/>
              <a:t>recomended</a:t>
            </a:r>
            <a:r>
              <a:rPr lang="en-US" dirty="0"/>
              <a:t> doctors in different domains, and know the public transportation as the palm of my hand</a:t>
            </a:r>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3</a:t>
            </a:fld>
            <a:endParaRPr lang="he-IL"/>
          </a:p>
        </p:txBody>
      </p:sp>
    </p:spTree>
    <p:extLst>
      <p:ext uri="{BB962C8B-B14F-4D97-AF65-F5344CB8AC3E}">
        <p14:creationId xmlns:p14="http://schemas.microsoft.com/office/powerpoint/2010/main" val="59833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Not long ago I became a mom and discovered that I don’t know anything </a:t>
            </a:r>
          </a:p>
          <a:p>
            <a:r>
              <a:rPr lang="en-US" dirty="0"/>
              <a:t>Don’t know what are the kindergartens around me, </a:t>
            </a:r>
          </a:p>
          <a:p>
            <a:r>
              <a:rPr lang="en-US" dirty="0"/>
              <a:t>Where are the playgrounds and who is the recommended pediatrician</a:t>
            </a:r>
          </a:p>
          <a:p>
            <a:r>
              <a:rPr lang="en-US" dirty="0"/>
              <a:t>I looked in </a:t>
            </a:r>
            <a:r>
              <a:rPr lang="en-US" dirty="0" err="1"/>
              <a:t>facebook</a:t>
            </a:r>
            <a:r>
              <a:rPr lang="en-US" dirty="0"/>
              <a:t> and </a:t>
            </a:r>
            <a:r>
              <a:rPr lang="en-US" dirty="0" err="1"/>
              <a:t>wahtsapp</a:t>
            </a:r>
            <a:r>
              <a:rPr lang="en-US" dirty="0"/>
              <a:t> groups and found a lot of information on few places, not up-to-date information or none at all on a lot of other places and mainly more questions than answers</a:t>
            </a:r>
          </a:p>
          <a:p>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4</a:t>
            </a:fld>
            <a:endParaRPr lang="he-IL"/>
          </a:p>
        </p:txBody>
      </p:sp>
    </p:spTree>
    <p:extLst>
      <p:ext uri="{BB962C8B-B14F-4D97-AF65-F5344CB8AC3E}">
        <p14:creationId xmlns:p14="http://schemas.microsoft.com/office/powerpoint/2010/main" val="50197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So I thought about a solution- </a:t>
            </a:r>
            <a:r>
              <a:rPr lang="en-US" dirty="0" err="1"/>
              <a:t>MaPa</a:t>
            </a:r>
            <a:endParaRPr lang="en-US" dirty="0"/>
          </a:p>
          <a:p>
            <a:r>
              <a:rPr lang="en-US" dirty="0"/>
              <a:t> application that will gather all the knowledge a parent needs- education, health, fun and more, and mainly most important – recommendations of parents, exactly like us but with a little more experience.</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You can see here the app I developed</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the categories- kindergartens, babysitters, consultants, events, </a:t>
            </a:r>
            <a:r>
              <a:rPr lang="en-US" dirty="0" err="1"/>
              <a:t>etc</a:t>
            </a:r>
            <a:endParaRPr lang="en-US" dirty="0"/>
          </a:p>
          <a:p>
            <a:r>
              <a:rPr lang="en-US" dirty="0"/>
              <a:t>When you enter the app you can insert the children’s ages and the app will automatically filter everything accordingly.</a:t>
            </a:r>
            <a:endParaRPr lang="he-IL" dirty="0"/>
          </a:p>
          <a:p>
            <a:r>
              <a:rPr lang="en-US" dirty="0"/>
              <a:t>Here for a very young child- in the kindergartens- relevant age, up to 12 children and no more than 4 children for 1 caregiver, of course you can change whatever you want.</a:t>
            </a:r>
          </a:p>
          <a:p>
            <a:r>
              <a:rPr lang="en-US" dirty="0"/>
              <a:t>In the playgrounds it is also filtered for the same age, you can see all the playgrounds with small slide and safety swing, we can go back and change if we want to see only playgrounds with the relevant swings, and now you see that there are </a:t>
            </a:r>
            <a:r>
              <a:rPr lang="he-IL" dirty="0" err="1"/>
              <a:t>fewer</a:t>
            </a:r>
            <a:r>
              <a:rPr lang="en-US" dirty="0"/>
              <a:t> playgrounds here</a:t>
            </a:r>
          </a:p>
          <a:p>
            <a:r>
              <a:rPr lang="en-US" dirty="0"/>
              <a:t>This one looks promising – and here are details and pictures</a:t>
            </a:r>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5</a:t>
            </a:fld>
            <a:endParaRPr lang="he-IL"/>
          </a:p>
        </p:txBody>
      </p:sp>
    </p:spTree>
    <p:extLst>
      <p:ext uri="{BB962C8B-B14F-4D97-AF65-F5344CB8AC3E}">
        <p14:creationId xmlns:p14="http://schemas.microsoft.com/office/powerpoint/2010/main" val="218030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The app moves between private and general areas </a:t>
            </a:r>
          </a:p>
          <a:p>
            <a:r>
              <a:rPr lang="en-US" dirty="0"/>
              <a:t>In the private area you can store pictures of your baby, important information, etc.</a:t>
            </a:r>
            <a:endParaRPr lang="he-IL" dirty="0"/>
          </a:p>
          <a:p>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In the neighborhood area as we saw- kindergartens and playgrounds, also babysitters, events, secondhand children’s clothes / equipment and more</a:t>
            </a:r>
          </a:p>
          <a:p>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It will also be a social network where you can see avatars of your friends at one playground and decide to go there instead of other</a:t>
            </a:r>
          </a:p>
          <a:p>
            <a:r>
              <a:rPr lang="en-US" dirty="0"/>
              <a:t>That way we will restore the community, the tribe we use to grow children to, the village it takes to raise a child</a:t>
            </a:r>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6</a:t>
            </a:fld>
            <a:endParaRPr lang="he-IL"/>
          </a:p>
        </p:txBody>
      </p:sp>
    </p:spTree>
    <p:extLst>
      <p:ext uri="{BB962C8B-B14F-4D97-AF65-F5344CB8AC3E}">
        <p14:creationId xmlns:p14="http://schemas.microsoft.com/office/powerpoint/2010/main" val="4088953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7</a:t>
            </a:fld>
            <a:endParaRPr lang="he-IL"/>
          </a:p>
        </p:txBody>
      </p:sp>
    </p:spTree>
    <p:extLst>
      <p:ext uri="{BB962C8B-B14F-4D97-AF65-F5344CB8AC3E}">
        <p14:creationId xmlns:p14="http://schemas.microsoft.com/office/powerpoint/2010/main" val="2270454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Zooming out to city wide – doctors, consultants, shops, etc.</a:t>
            </a:r>
          </a:p>
          <a:p>
            <a:r>
              <a:rPr lang="en-US" dirty="0"/>
              <a:t>Of course it is flexible and depend on personal preferences between the closest or the best</a:t>
            </a:r>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8</a:t>
            </a:fld>
            <a:endParaRPr lang="he-IL"/>
          </a:p>
        </p:txBody>
      </p:sp>
    </p:spTree>
    <p:extLst>
      <p:ext uri="{BB962C8B-B14F-4D97-AF65-F5344CB8AC3E}">
        <p14:creationId xmlns:p14="http://schemas.microsoft.com/office/powerpoint/2010/main" val="319817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And countrywide- forums for ideas and consultations in different domains</a:t>
            </a:r>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9</a:t>
            </a:fld>
            <a:endParaRPr lang="he-IL"/>
          </a:p>
        </p:txBody>
      </p:sp>
    </p:spTree>
    <p:extLst>
      <p:ext uri="{BB962C8B-B14F-4D97-AF65-F5344CB8AC3E}">
        <p14:creationId xmlns:p14="http://schemas.microsoft.com/office/powerpoint/2010/main" val="2537689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5/23/2022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1539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8193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54717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82845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8642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49292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98453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25613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91400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26868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4024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313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4143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5493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63997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5/23/2022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22035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5/23/2022</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587628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62083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5/23/2022</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416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8604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5/23/2022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0402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5/23/2022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25862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62503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5/23/2022</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396153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5/23/2022</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7243863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5/23/2022</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40420432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6996801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5/23/2022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0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498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4788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501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4878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9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5/23/2022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613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5/23/2022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92753004"/>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76" r:id="rId6"/>
    <p:sldLayoutId id="2147483972" r:id="rId7"/>
    <p:sldLayoutId id="2147483973" r:id="rId8"/>
    <p:sldLayoutId id="2147483974" r:id="rId9"/>
    <p:sldLayoutId id="2147483975" r:id="rId10"/>
    <p:sldLayoutId id="2147483977"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5/23/2022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14036166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7" r:id="rId7"/>
    <p:sldLayoutId id="2147483728" r:id="rId8"/>
    <p:sldLayoutId id="2147483729" r:id="rId9"/>
    <p:sldLayoutId id="2147483730" r:id="rId10"/>
    <p:sldLayoutId id="2147483731" r:id="rId11"/>
    <p:sldLayoutId id="214748373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5/23/2022</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86040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29.jpg"/><Relationship Id="rId5" Type="http://schemas.openxmlformats.org/officeDocument/2006/relationships/image" Target="../media/image28.sv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31.jp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diagramColors" Target="../diagrams/colors2.xml"/><Relationship Id="rId11" Type="http://schemas.openxmlformats.org/officeDocument/2006/relationships/image" Target="../media/image15.jpg"/><Relationship Id="rId5" Type="http://schemas.openxmlformats.org/officeDocument/2006/relationships/diagramQuickStyle" Target="../diagrams/quickStyle2.xml"/><Relationship Id="rId10" Type="http://schemas.openxmlformats.org/officeDocument/2006/relationships/image" Target="../media/image14.jpeg"/><Relationship Id="rId4" Type="http://schemas.openxmlformats.org/officeDocument/2006/relationships/diagramLayout" Target="../diagrams/layout2.xml"/><Relationship Id="rId9"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5.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3.jpeg"/><Relationship Id="rId5" Type="http://schemas.microsoft.com/office/2007/relationships/hdphoto" Target="../media/hdphoto1.wdp"/><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9" name="Rectangle 13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תמונה שמכילה צבעוני, עפיפון&#10;&#10;התיאור נוצר באופן אוטומטי">
            <a:extLst>
              <a:ext uri="{FF2B5EF4-FFF2-40B4-BE49-F238E27FC236}">
                <a16:creationId xmlns:a16="http://schemas.microsoft.com/office/drawing/2014/main" id="{A63C5A30-10D4-43EA-BF46-A7BE20B416DC}"/>
              </a:ext>
            </a:extLst>
          </p:cNvPr>
          <p:cNvPicPr>
            <a:picLocks noChangeAspect="1"/>
          </p:cNvPicPr>
          <p:nvPr/>
        </p:nvPicPr>
        <p:blipFill rotWithShape="1">
          <a:blip r:embed="rId3">
            <a:alphaModFix/>
          </a:blip>
          <a:srcRect t="7855" r="-1" b="7854"/>
          <a:stretch/>
        </p:blipFill>
        <p:spPr>
          <a:xfrm>
            <a:off x="20" y="10"/>
            <a:ext cx="12188931" cy="6857990"/>
          </a:xfrm>
          <a:prstGeom prst="rect">
            <a:avLst/>
          </a:prstGeom>
        </p:spPr>
      </p:pic>
      <p:pic>
        <p:nvPicPr>
          <p:cNvPr id="5" name="תמונה 4" descr="קווים ישרים סגולים מופשטים על רקע כהה">
            <a:extLst>
              <a:ext uri="{FF2B5EF4-FFF2-40B4-BE49-F238E27FC236}">
                <a16:creationId xmlns:a16="http://schemas.microsoft.com/office/drawing/2014/main" id="{68568DB3-DD54-4AE5-9F01-A12C87B55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21" y="-10"/>
            <a:ext cx="12328272" cy="6858000"/>
          </a:xfrm>
          <a:prstGeom prst="rect">
            <a:avLst/>
          </a:prstGeom>
        </p:spPr>
      </p:pic>
      <p:pic>
        <p:nvPicPr>
          <p:cNvPr id="7" name="תמונה 6" descr="רקע וקטור של צבעים צבעים עזים">
            <a:extLst>
              <a:ext uri="{FF2B5EF4-FFF2-40B4-BE49-F238E27FC236}">
                <a16:creationId xmlns:a16="http://schemas.microsoft.com/office/drawing/2014/main" id="{8168CC28-FD5D-457A-8AD2-A7FAA18AC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22" y="0"/>
            <a:ext cx="12331322" cy="6858000"/>
          </a:xfrm>
          <a:prstGeom prst="rect">
            <a:avLst/>
          </a:prstGeom>
        </p:spPr>
      </p:pic>
      <p:sp>
        <p:nvSpPr>
          <p:cNvPr id="140"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657225 w 10515600"/>
              <a:gd name="connsiteY1" fmla="*/ 0 h 5416094"/>
              <a:gd name="connsiteX2" fmla="*/ 1419606 w 10515600"/>
              <a:gd name="connsiteY2" fmla="*/ 0 h 5416094"/>
              <a:gd name="connsiteX3" fmla="*/ 2181987 w 10515600"/>
              <a:gd name="connsiteY3" fmla="*/ 0 h 5416094"/>
              <a:gd name="connsiteX4" fmla="*/ 3049524 w 10515600"/>
              <a:gd name="connsiteY4" fmla="*/ 0 h 5416094"/>
              <a:gd name="connsiteX5" fmla="*/ 3706749 w 10515600"/>
              <a:gd name="connsiteY5" fmla="*/ 0 h 5416094"/>
              <a:gd name="connsiteX6" fmla="*/ 4469130 w 10515600"/>
              <a:gd name="connsiteY6" fmla="*/ 0 h 5416094"/>
              <a:gd name="connsiteX7" fmla="*/ 5126355 w 10515600"/>
              <a:gd name="connsiteY7" fmla="*/ 0 h 5416094"/>
              <a:gd name="connsiteX8" fmla="*/ 5783580 w 10515600"/>
              <a:gd name="connsiteY8" fmla="*/ 0 h 5416094"/>
              <a:gd name="connsiteX9" fmla="*/ 6440805 w 10515600"/>
              <a:gd name="connsiteY9" fmla="*/ 0 h 5416094"/>
              <a:gd name="connsiteX10" fmla="*/ 6782562 w 10515600"/>
              <a:gd name="connsiteY10" fmla="*/ 0 h 5416094"/>
              <a:gd name="connsiteX11" fmla="*/ 7544943 w 10515600"/>
              <a:gd name="connsiteY11" fmla="*/ 0 h 5416094"/>
              <a:gd name="connsiteX12" fmla="*/ 7886700 w 10515600"/>
              <a:gd name="connsiteY12" fmla="*/ 0 h 5416094"/>
              <a:gd name="connsiteX13" fmla="*/ 8543925 w 10515600"/>
              <a:gd name="connsiteY13" fmla="*/ 0 h 5416094"/>
              <a:gd name="connsiteX14" fmla="*/ 9411462 w 10515600"/>
              <a:gd name="connsiteY14" fmla="*/ 0 h 5416094"/>
              <a:gd name="connsiteX15" fmla="*/ 10515600 w 10515600"/>
              <a:gd name="connsiteY15" fmla="*/ 0 h 5416094"/>
              <a:gd name="connsiteX16" fmla="*/ 10515600 w 10515600"/>
              <a:gd name="connsiteY16" fmla="*/ 731173 h 5416094"/>
              <a:gd name="connsiteX17" fmla="*/ 10515600 w 10515600"/>
              <a:gd name="connsiteY17" fmla="*/ 1299863 h 5416094"/>
              <a:gd name="connsiteX18" fmla="*/ 10515600 w 10515600"/>
              <a:gd name="connsiteY18" fmla="*/ 1868552 h 5416094"/>
              <a:gd name="connsiteX19" fmla="*/ 10515600 w 10515600"/>
              <a:gd name="connsiteY19" fmla="*/ 2545564 h 5416094"/>
              <a:gd name="connsiteX20" fmla="*/ 10515600 w 10515600"/>
              <a:gd name="connsiteY20" fmla="*/ 3222576 h 5416094"/>
              <a:gd name="connsiteX21" fmla="*/ 10515600 w 10515600"/>
              <a:gd name="connsiteY21" fmla="*/ 3845427 h 5416094"/>
              <a:gd name="connsiteX22" fmla="*/ 10515600 w 10515600"/>
              <a:gd name="connsiteY22" fmla="*/ 4630760 h 5416094"/>
              <a:gd name="connsiteX23" fmla="*/ 10515600 w 10515600"/>
              <a:gd name="connsiteY23" fmla="*/ 5416094 h 5416094"/>
              <a:gd name="connsiteX24" fmla="*/ 9648063 w 10515600"/>
              <a:gd name="connsiteY24" fmla="*/ 5416094 h 5416094"/>
              <a:gd name="connsiteX25" fmla="*/ 8885682 w 10515600"/>
              <a:gd name="connsiteY25" fmla="*/ 5416094 h 5416094"/>
              <a:gd name="connsiteX26" fmla="*/ 8543925 w 10515600"/>
              <a:gd name="connsiteY26" fmla="*/ 5416094 h 5416094"/>
              <a:gd name="connsiteX27" fmla="*/ 7676388 w 10515600"/>
              <a:gd name="connsiteY27" fmla="*/ 5416094 h 5416094"/>
              <a:gd name="connsiteX28" fmla="*/ 7124319 w 10515600"/>
              <a:gd name="connsiteY28" fmla="*/ 5416094 h 5416094"/>
              <a:gd name="connsiteX29" fmla="*/ 6361938 w 10515600"/>
              <a:gd name="connsiteY29" fmla="*/ 5416094 h 5416094"/>
              <a:gd name="connsiteX30" fmla="*/ 6020181 w 10515600"/>
              <a:gd name="connsiteY30" fmla="*/ 5416094 h 5416094"/>
              <a:gd name="connsiteX31" fmla="*/ 5152644 w 10515600"/>
              <a:gd name="connsiteY31" fmla="*/ 5416094 h 5416094"/>
              <a:gd name="connsiteX32" fmla="*/ 4600575 w 10515600"/>
              <a:gd name="connsiteY32" fmla="*/ 5416094 h 5416094"/>
              <a:gd name="connsiteX33" fmla="*/ 3943350 w 10515600"/>
              <a:gd name="connsiteY33" fmla="*/ 5416094 h 5416094"/>
              <a:gd name="connsiteX34" fmla="*/ 3496437 w 10515600"/>
              <a:gd name="connsiteY34" fmla="*/ 5416094 h 5416094"/>
              <a:gd name="connsiteX35" fmla="*/ 2734056 w 10515600"/>
              <a:gd name="connsiteY35" fmla="*/ 5416094 h 5416094"/>
              <a:gd name="connsiteX36" fmla="*/ 1866519 w 10515600"/>
              <a:gd name="connsiteY36" fmla="*/ 5416094 h 5416094"/>
              <a:gd name="connsiteX37" fmla="*/ 1314450 w 10515600"/>
              <a:gd name="connsiteY37" fmla="*/ 5416094 h 5416094"/>
              <a:gd name="connsiteX38" fmla="*/ 0 w 10515600"/>
              <a:gd name="connsiteY38" fmla="*/ 5416094 h 5416094"/>
              <a:gd name="connsiteX39" fmla="*/ 0 w 10515600"/>
              <a:gd name="connsiteY39" fmla="*/ 4739082 h 5416094"/>
              <a:gd name="connsiteX40" fmla="*/ 0 w 10515600"/>
              <a:gd name="connsiteY40" fmla="*/ 4062071 h 5416094"/>
              <a:gd name="connsiteX41" fmla="*/ 0 w 10515600"/>
              <a:gd name="connsiteY41" fmla="*/ 3330898 h 5416094"/>
              <a:gd name="connsiteX42" fmla="*/ 0 w 10515600"/>
              <a:gd name="connsiteY42" fmla="*/ 2653886 h 5416094"/>
              <a:gd name="connsiteX43" fmla="*/ 0 w 10515600"/>
              <a:gd name="connsiteY43" fmla="*/ 1922713 h 5416094"/>
              <a:gd name="connsiteX44" fmla="*/ 0 w 10515600"/>
              <a:gd name="connsiteY44" fmla="*/ 1191541 h 5416094"/>
              <a:gd name="connsiteX45" fmla="*/ 0 w 10515600"/>
              <a:gd name="connsiteY45"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515600" h="5416094" fill="none" extrusionOk="0">
                <a:moveTo>
                  <a:pt x="0" y="0"/>
                </a:moveTo>
                <a:cubicBezTo>
                  <a:pt x="177150" y="-2233"/>
                  <a:pt x="437740" y="9549"/>
                  <a:pt x="657225" y="0"/>
                </a:cubicBezTo>
                <a:cubicBezTo>
                  <a:pt x="876711" y="-9549"/>
                  <a:pt x="1120002" y="4103"/>
                  <a:pt x="1419606" y="0"/>
                </a:cubicBezTo>
                <a:cubicBezTo>
                  <a:pt x="1719210" y="-4103"/>
                  <a:pt x="1938104" y="16641"/>
                  <a:pt x="2181987" y="0"/>
                </a:cubicBezTo>
                <a:cubicBezTo>
                  <a:pt x="2425870" y="-16641"/>
                  <a:pt x="2669395" y="-9276"/>
                  <a:pt x="3049524" y="0"/>
                </a:cubicBezTo>
                <a:cubicBezTo>
                  <a:pt x="3429653" y="9276"/>
                  <a:pt x="3553691" y="29352"/>
                  <a:pt x="3706749" y="0"/>
                </a:cubicBezTo>
                <a:cubicBezTo>
                  <a:pt x="3859808" y="-29352"/>
                  <a:pt x="4111295" y="-6375"/>
                  <a:pt x="4469130" y="0"/>
                </a:cubicBezTo>
                <a:cubicBezTo>
                  <a:pt x="4826965" y="6375"/>
                  <a:pt x="4916661" y="-30390"/>
                  <a:pt x="5126355" y="0"/>
                </a:cubicBezTo>
                <a:cubicBezTo>
                  <a:pt x="5336049" y="30390"/>
                  <a:pt x="5578402" y="-7004"/>
                  <a:pt x="5783580" y="0"/>
                </a:cubicBezTo>
                <a:cubicBezTo>
                  <a:pt x="5988759" y="7004"/>
                  <a:pt x="6270371" y="29583"/>
                  <a:pt x="6440805" y="0"/>
                </a:cubicBezTo>
                <a:cubicBezTo>
                  <a:pt x="6611240" y="-29583"/>
                  <a:pt x="6667725" y="8173"/>
                  <a:pt x="6782562" y="0"/>
                </a:cubicBezTo>
                <a:cubicBezTo>
                  <a:pt x="6897399" y="-8173"/>
                  <a:pt x="7375754" y="-24084"/>
                  <a:pt x="7544943" y="0"/>
                </a:cubicBezTo>
                <a:cubicBezTo>
                  <a:pt x="7714132" y="24084"/>
                  <a:pt x="7790780" y="5607"/>
                  <a:pt x="7886700" y="0"/>
                </a:cubicBezTo>
                <a:cubicBezTo>
                  <a:pt x="7982620" y="-5607"/>
                  <a:pt x="8404356" y="28301"/>
                  <a:pt x="8543925" y="0"/>
                </a:cubicBezTo>
                <a:cubicBezTo>
                  <a:pt x="8683495" y="-28301"/>
                  <a:pt x="9088340" y="-5992"/>
                  <a:pt x="9411462" y="0"/>
                </a:cubicBezTo>
                <a:cubicBezTo>
                  <a:pt x="9734584" y="5992"/>
                  <a:pt x="10083951" y="22703"/>
                  <a:pt x="10515600" y="0"/>
                </a:cubicBezTo>
                <a:cubicBezTo>
                  <a:pt x="10497934" y="171001"/>
                  <a:pt x="10537777" y="498242"/>
                  <a:pt x="10515600" y="731173"/>
                </a:cubicBezTo>
                <a:cubicBezTo>
                  <a:pt x="10493423" y="964104"/>
                  <a:pt x="10516932" y="1174374"/>
                  <a:pt x="10515600" y="1299863"/>
                </a:cubicBezTo>
                <a:cubicBezTo>
                  <a:pt x="10514269" y="1425352"/>
                  <a:pt x="10522086" y="1677469"/>
                  <a:pt x="10515600" y="1868552"/>
                </a:cubicBezTo>
                <a:cubicBezTo>
                  <a:pt x="10509114" y="2059635"/>
                  <a:pt x="10499452" y="2266556"/>
                  <a:pt x="10515600" y="2545564"/>
                </a:cubicBezTo>
                <a:cubicBezTo>
                  <a:pt x="10531748" y="2824572"/>
                  <a:pt x="10506359" y="3046060"/>
                  <a:pt x="10515600" y="3222576"/>
                </a:cubicBezTo>
                <a:cubicBezTo>
                  <a:pt x="10524841" y="3399092"/>
                  <a:pt x="10507180" y="3536552"/>
                  <a:pt x="10515600" y="3845427"/>
                </a:cubicBezTo>
                <a:cubicBezTo>
                  <a:pt x="10524020" y="4154302"/>
                  <a:pt x="10505750" y="4362578"/>
                  <a:pt x="10515600" y="4630760"/>
                </a:cubicBezTo>
                <a:cubicBezTo>
                  <a:pt x="10525450" y="4898942"/>
                  <a:pt x="10492122" y="5233505"/>
                  <a:pt x="10515600" y="5416094"/>
                </a:cubicBezTo>
                <a:cubicBezTo>
                  <a:pt x="10321022" y="5373763"/>
                  <a:pt x="9841056" y="5373781"/>
                  <a:pt x="9648063" y="5416094"/>
                </a:cubicBezTo>
                <a:cubicBezTo>
                  <a:pt x="9455070" y="5458407"/>
                  <a:pt x="9225135" y="5428993"/>
                  <a:pt x="8885682" y="5416094"/>
                </a:cubicBezTo>
                <a:cubicBezTo>
                  <a:pt x="8546229" y="5403195"/>
                  <a:pt x="8660252" y="5403063"/>
                  <a:pt x="8543925" y="5416094"/>
                </a:cubicBezTo>
                <a:cubicBezTo>
                  <a:pt x="8427598" y="5429125"/>
                  <a:pt x="8066747" y="5419630"/>
                  <a:pt x="7676388" y="5416094"/>
                </a:cubicBezTo>
                <a:cubicBezTo>
                  <a:pt x="7286029" y="5412558"/>
                  <a:pt x="7286084" y="5427534"/>
                  <a:pt x="7124319" y="5416094"/>
                </a:cubicBezTo>
                <a:cubicBezTo>
                  <a:pt x="6962554" y="5404654"/>
                  <a:pt x="6638960" y="5390930"/>
                  <a:pt x="6361938" y="5416094"/>
                </a:cubicBezTo>
                <a:cubicBezTo>
                  <a:pt x="6084916" y="5441258"/>
                  <a:pt x="6131919" y="5418087"/>
                  <a:pt x="6020181" y="5416094"/>
                </a:cubicBezTo>
                <a:cubicBezTo>
                  <a:pt x="5908443" y="5414101"/>
                  <a:pt x="5558871" y="5407232"/>
                  <a:pt x="5152644" y="5416094"/>
                </a:cubicBezTo>
                <a:cubicBezTo>
                  <a:pt x="4746417" y="5424956"/>
                  <a:pt x="4798774" y="5402919"/>
                  <a:pt x="4600575" y="5416094"/>
                </a:cubicBezTo>
                <a:cubicBezTo>
                  <a:pt x="4402376" y="5429269"/>
                  <a:pt x="4180360" y="5402655"/>
                  <a:pt x="3943350" y="5416094"/>
                </a:cubicBezTo>
                <a:cubicBezTo>
                  <a:pt x="3706340" y="5429533"/>
                  <a:pt x="3658445" y="5419171"/>
                  <a:pt x="3496437" y="5416094"/>
                </a:cubicBezTo>
                <a:cubicBezTo>
                  <a:pt x="3334429" y="5413017"/>
                  <a:pt x="3010124" y="5399344"/>
                  <a:pt x="2734056" y="5416094"/>
                </a:cubicBezTo>
                <a:cubicBezTo>
                  <a:pt x="2457988" y="5432844"/>
                  <a:pt x="2236739" y="5427521"/>
                  <a:pt x="1866519" y="5416094"/>
                </a:cubicBezTo>
                <a:cubicBezTo>
                  <a:pt x="1496299" y="5404667"/>
                  <a:pt x="1510850" y="5404957"/>
                  <a:pt x="1314450" y="5416094"/>
                </a:cubicBezTo>
                <a:cubicBezTo>
                  <a:pt x="1118050" y="5427231"/>
                  <a:pt x="570195" y="5429560"/>
                  <a:pt x="0" y="5416094"/>
                </a:cubicBezTo>
                <a:cubicBezTo>
                  <a:pt x="-26608" y="5186086"/>
                  <a:pt x="-30817" y="5026509"/>
                  <a:pt x="0" y="4739082"/>
                </a:cubicBezTo>
                <a:cubicBezTo>
                  <a:pt x="30817" y="4451655"/>
                  <a:pt x="30406" y="4379302"/>
                  <a:pt x="0" y="4062071"/>
                </a:cubicBezTo>
                <a:cubicBezTo>
                  <a:pt x="-30406" y="3744840"/>
                  <a:pt x="16937" y="3655631"/>
                  <a:pt x="0" y="3330898"/>
                </a:cubicBezTo>
                <a:cubicBezTo>
                  <a:pt x="-16937" y="3006165"/>
                  <a:pt x="-2848" y="2928355"/>
                  <a:pt x="0" y="2653886"/>
                </a:cubicBezTo>
                <a:cubicBezTo>
                  <a:pt x="2848" y="2379417"/>
                  <a:pt x="-4508" y="2270960"/>
                  <a:pt x="0" y="1922713"/>
                </a:cubicBezTo>
                <a:cubicBezTo>
                  <a:pt x="4508" y="1574466"/>
                  <a:pt x="-7038" y="1405929"/>
                  <a:pt x="0" y="1191541"/>
                </a:cubicBezTo>
                <a:cubicBezTo>
                  <a:pt x="7038" y="977153"/>
                  <a:pt x="-53038" y="292447"/>
                  <a:pt x="0" y="0"/>
                </a:cubicBezTo>
                <a:close/>
              </a:path>
              <a:path w="10515600" h="5416094"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gradFill>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gradFill>
          <a:ln w="5715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52E3011-1843-4E7F-9D36-01AC819D55F8}"/>
              </a:ext>
            </a:extLst>
          </p:cNvPr>
          <p:cNvSpPr>
            <a:spLocks noGrp="1"/>
          </p:cNvSpPr>
          <p:nvPr>
            <p:ph type="ctrTitle"/>
          </p:nvPr>
        </p:nvSpPr>
        <p:spPr>
          <a:xfrm>
            <a:off x="1527047" y="1155242"/>
            <a:ext cx="9966073" cy="3063240"/>
          </a:xfrm>
        </p:spPr>
        <p:txBody>
          <a:bodyPr>
            <a:normAutofit/>
          </a:bodyPr>
          <a:lstStyle/>
          <a:p>
            <a:pPr algn="ctr"/>
            <a:r>
              <a:rPr lang="en-US" dirty="0" err="1">
                <a:solidFill>
                  <a:schemeClr val="bg1"/>
                </a:solidFill>
                <a:latin typeface="Abadi" panose="020B0604020104020204" pitchFamily="34" charset="0"/>
              </a:rPr>
              <a:t>MaPa</a:t>
            </a:r>
            <a:endParaRPr lang="he-IL" dirty="0">
              <a:solidFill>
                <a:schemeClr val="bg1"/>
              </a:solidFill>
              <a:latin typeface="Abadi" panose="020B0604020104020204" pitchFamily="34" charset="0"/>
            </a:endParaRPr>
          </a:p>
        </p:txBody>
      </p:sp>
      <p:sp>
        <p:nvSpPr>
          <p:cNvPr id="3" name="כותרת משנה 2">
            <a:extLst>
              <a:ext uri="{FF2B5EF4-FFF2-40B4-BE49-F238E27FC236}">
                <a16:creationId xmlns:a16="http://schemas.microsoft.com/office/drawing/2014/main" id="{344D9826-F0D9-4A17-BEA6-E88C064DC83B}"/>
              </a:ext>
            </a:extLst>
          </p:cNvPr>
          <p:cNvSpPr>
            <a:spLocks noGrp="1"/>
          </p:cNvSpPr>
          <p:nvPr>
            <p:ph type="subTitle" idx="1"/>
          </p:nvPr>
        </p:nvSpPr>
        <p:spPr>
          <a:xfrm>
            <a:off x="1527048" y="4599432"/>
            <a:ext cx="9144000" cy="1227520"/>
          </a:xfrm>
        </p:spPr>
        <p:txBody>
          <a:bodyPr>
            <a:normAutofit/>
          </a:bodyPr>
          <a:lstStyle/>
          <a:p>
            <a:pPr algn="ctr"/>
            <a:endParaRPr lang="he-IL" sz="3200" dirty="0">
              <a:solidFill>
                <a:schemeClr val="bg1"/>
              </a:solidFill>
            </a:endParaRPr>
          </a:p>
        </p:txBody>
      </p:sp>
      <p:sp>
        <p:nvSpPr>
          <p:cNvPr id="141"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גרפיקה 8" descr="סמן קו מיתאר">
            <a:extLst>
              <a:ext uri="{FF2B5EF4-FFF2-40B4-BE49-F238E27FC236}">
                <a16:creationId xmlns:a16="http://schemas.microsoft.com/office/drawing/2014/main" id="{7D830217-F621-4558-94BC-DF140E0504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71247" y="2439181"/>
            <a:ext cx="1651380" cy="1651380"/>
          </a:xfrm>
          <a:prstGeom prst="rect">
            <a:avLst/>
          </a:prstGeom>
        </p:spPr>
      </p:pic>
      <p:sp>
        <p:nvSpPr>
          <p:cNvPr id="11" name="כותרת 1">
            <a:extLst>
              <a:ext uri="{FF2B5EF4-FFF2-40B4-BE49-F238E27FC236}">
                <a16:creationId xmlns:a16="http://schemas.microsoft.com/office/drawing/2014/main" id="{9F52F3A2-F38E-46A6-818B-4B311587604C}"/>
              </a:ext>
            </a:extLst>
          </p:cNvPr>
          <p:cNvSpPr txBox="1">
            <a:spLocks/>
          </p:cNvSpPr>
          <p:nvPr/>
        </p:nvSpPr>
        <p:spPr>
          <a:xfrm>
            <a:off x="1527048" y="1154638"/>
            <a:ext cx="9966073" cy="30632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9600" kern="1200">
                <a:solidFill>
                  <a:schemeClr val="tx1"/>
                </a:solidFill>
                <a:latin typeface="+mj-lt"/>
                <a:ea typeface="+mj-ea"/>
                <a:cs typeface="+mj-cs"/>
              </a:defRPr>
            </a:lvl1pPr>
          </a:lstStyle>
          <a:p>
            <a:pPr algn="ctr"/>
            <a:r>
              <a:rPr lang="en-US">
                <a:solidFill>
                  <a:schemeClr val="bg1"/>
                </a:solidFill>
                <a:latin typeface="Abadi" panose="020B0604020104020204" pitchFamily="34" charset="0"/>
              </a:rPr>
              <a:t>MaPa</a:t>
            </a:r>
            <a:endParaRPr lang="he-IL" dirty="0">
              <a:solidFill>
                <a:schemeClr val="bg1"/>
              </a:solidFill>
              <a:latin typeface="Abadi" panose="020B0604020104020204" pitchFamily="34" charset="0"/>
            </a:endParaRPr>
          </a:p>
        </p:txBody>
      </p:sp>
      <p:pic>
        <p:nvPicPr>
          <p:cNvPr id="12" name="גרפיקה 11" descr="סמן קו מיתאר">
            <a:extLst>
              <a:ext uri="{FF2B5EF4-FFF2-40B4-BE49-F238E27FC236}">
                <a16:creationId xmlns:a16="http://schemas.microsoft.com/office/drawing/2014/main" id="{FEC096D6-5B55-48DD-9941-F303014E65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71248" y="2438577"/>
            <a:ext cx="1651380" cy="1651380"/>
          </a:xfrm>
          <a:prstGeom prst="rect">
            <a:avLst/>
          </a:prstGeom>
        </p:spPr>
      </p:pic>
      <p:sp>
        <p:nvSpPr>
          <p:cNvPr id="13" name="כותרת 1">
            <a:extLst>
              <a:ext uri="{FF2B5EF4-FFF2-40B4-BE49-F238E27FC236}">
                <a16:creationId xmlns:a16="http://schemas.microsoft.com/office/drawing/2014/main" id="{BE992D3B-E765-409C-A04E-69C16F33EFC0}"/>
              </a:ext>
            </a:extLst>
          </p:cNvPr>
          <p:cNvSpPr txBox="1">
            <a:spLocks/>
          </p:cNvSpPr>
          <p:nvPr/>
        </p:nvSpPr>
        <p:spPr>
          <a:xfrm>
            <a:off x="1527047" y="1154638"/>
            <a:ext cx="9966073" cy="30632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9600" kern="1200">
                <a:solidFill>
                  <a:schemeClr val="tx1"/>
                </a:solidFill>
                <a:latin typeface="+mj-lt"/>
                <a:ea typeface="+mj-ea"/>
                <a:cs typeface="+mj-cs"/>
              </a:defRPr>
            </a:lvl1pPr>
          </a:lstStyle>
          <a:p>
            <a:pPr algn="ctr"/>
            <a:r>
              <a:rPr lang="en-US">
                <a:solidFill>
                  <a:schemeClr val="bg1"/>
                </a:solidFill>
                <a:latin typeface="Abadi" panose="020B0604020104020204" pitchFamily="34" charset="0"/>
              </a:rPr>
              <a:t>MaPa</a:t>
            </a:r>
            <a:endParaRPr lang="he-IL" dirty="0">
              <a:solidFill>
                <a:schemeClr val="bg1"/>
              </a:solidFill>
              <a:latin typeface="Abadi" panose="020B0604020104020204" pitchFamily="34" charset="0"/>
            </a:endParaRPr>
          </a:p>
        </p:txBody>
      </p:sp>
      <p:pic>
        <p:nvPicPr>
          <p:cNvPr id="14" name="גרפיקה 13" descr="סמן קו מיתאר">
            <a:extLst>
              <a:ext uri="{FF2B5EF4-FFF2-40B4-BE49-F238E27FC236}">
                <a16:creationId xmlns:a16="http://schemas.microsoft.com/office/drawing/2014/main" id="{9EC14969-F073-4391-B88C-EDF7C2A9F2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71247" y="2438577"/>
            <a:ext cx="1651380" cy="1651380"/>
          </a:xfrm>
          <a:prstGeom prst="rect">
            <a:avLst/>
          </a:prstGeom>
        </p:spPr>
      </p:pic>
    </p:spTree>
    <p:extLst>
      <p:ext uri="{BB962C8B-B14F-4D97-AF65-F5344CB8AC3E}">
        <p14:creationId xmlns:p14="http://schemas.microsoft.com/office/powerpoint/2010/main" val="2401666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DA4E7B50-D68C-43EB-930F-EA442A13A9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9">
            <a:extLst>
              <a:ext uri="{FF2B5EF4-FFF2-40B4-BE49-F238E27FC236}">
                <a16:creationId xmlns:a16="http://schemas.microsoft.com/office/drawing/2014/main" id="{3611DA2B-4CF7-4A57-82AC-FA120DE44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37230"/>
            <a:ext cx="9158373" cy="5075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AB0B3A3-83C5-4C4D-8D9C-FDADCDA28BC7}"/>
              </a:ext>
            </a:extLst>
          </p:cNvPr>
          <p:cNvSpPr>
            <a:spLocks noGrp="1"/>
          </p:cNvSpPr>
          <p:nvPr>
            <p:ph type="title"/>
          </p:nvPr>
        </p:nvSpPr>
        <p:spPr>
          <a:xfrm>
            <a:off x="9414485" y="1185635"/>
            <a:ext cx="2595520" cy="2678442"/>
          </a:xfrm>
        </p:spPr>
        <p:txBody>
          <a:bodyPr>
            <a:normAutofit/>
          </a:bodyPr>
          <a:lstStyle/>
          <a:p>
            <a:r>
              <a:rPr lang="en-US" dirty="0">
                <a:solidFill>
                  <a:schemeClr val="tx1"/>
                </a:solidFill>
              </a:rPr>
              <a:t>Business Model</a:t>
            </a:r>
            <a:endParaRPr lang="he-IL" dirty="0">
              <a:solidFill>
                <a:schemeClr val="tx1"/>
              </a:solidFill>
            </a:endParaRPr>
          </a:p>
        </p:txBody>
      </p:sp>
      <p:sp>
        <p:nvSpPr>
          <p:cNvPr id="23" name="Rectangle 11">
            <a:extLst>
              <a:ext uri="{FF2B5EF4-FFF2-40B4-BE49-F238E27FC236}">
                <a16:creationId xmlns:a16="http://schemas.microsoft.com/office/drawing/2014/main" id="{02822754-E01B-4742-88B9-BE0984BAF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1" y="-4078"/>
            <a:ext cx="3027529"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65304E59-B4DC-4CA3-89F1-5C88000E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1420" y="6167615"/>
            <a:ext cx="3027529"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C1CF7BFC-0A02-4106-88A8-CCC0D9444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9201530"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1079DE-42AC-4D2A-8027-2E9A51B36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7C5BBA-BBE2-4821-96CF-38FC49570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3167A8C-FFEF-4D1B-8459-E2BB5C04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A3DFBE-30A6-4BDE-9238-14F3652B4F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תמונה 14">
            <a:extLst>
              <a:ext uri="{FF2B5EF4-FFF2-40B4-BE49-F238E27FC236}">
                <a16:creationId xmlns:a16="http://schemas.microsoft.com/office/drawing/2014/main" id="{0BF0F5D2-0B02-4DD9-A358-AAB120A460DF}"/>
              </a:ext>
            </a:extLst>
          </p:cNvPr>
          <p:cNvPicPr>
            <a:picLocks noChangeAspect="1"/>
          </p:cNvPicPr>
          <p:nvPr/>
        </p:nvPicPr>
        <p:blipFill rotWithShape="1">
          <a:blip r:embed="rId3"/>
          <a:srcRect l="58681" t="29583" r="31016" b="32386"/>
          <a:stretch/>
        </p:blipFill>
        <p:spPr>
          <a:xfrm>
            <a:off x="962026" y="1688842"/>
            <a:ext cx="1764834" cy="3664208"/>
          </a:xfrm>
          <a:prstGeom prst="rect">
            <a:avLst/>
          </a:prstGeom>
        </p:spPr>
      </p:pic>
      <p:pic>
        <p:nvPicPr>
          <p:cNvPr id="9" name="גרפיקה 8" descr="אצבע מורה המצביעה ימינה - גב היד עם מילוי מלא">
            <a:extLst>
              <a:ext uri="{FF2B5EF4-FFF2-40B4-BE49-F238E27FC236}">
                <a16:creationId xmlns:a16="http://schemas.microsoft.com/office/drawing/2014/main" id="{58DB2AC1-3B6C-4977-A4B0-50D405F21D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282" y="3271642"/>
            <a:ext cx="914400" cy="914400"/>
          </a:xfrm>
          <a:prstGeom prst="rect">
            <a:avLst/>
          </a:prstGeom>
        </p:spPr>
      </p:pic>
      <p:pic>
        <p:nvPicPr>
          <p:cNvPr id="13" name="מציין מיקום תוכן 12" descr="אישה צעירה משתמשת ב- Tablet">
            <a:extLst>
              <a:ext uri="{FF2B5EF4-FFF2-40B4-BE49-F238E27FC236}">
                <a16:creationId xmlns:a16="http://schemas.microsoft.com/office/drawing/2014/main" id="{DF5C2781-6D11-4A6C-B226-507B5616FE82}"/>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35545" r="14539"/>
          <a:stretch/>
        </p:blipFill>
        <p:spPr>
          <a:xfrm>
            <a:off x="5036579" y="1475547"/>
            <a:ext cx="3080887" cy="4114800"/>
          </a:xfrm>
        </p:spPr>
      </p:pic>
    </p:spTree>
    <p:extLst>
      <p:ext uri="{BB962C8B-B14F-4D97-AF65-F5344CB8AC3E}">
        <p14:creationId xmlns:p14="http://schemas.microsoft.com/office/powerpoint/2010/main" val="209661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56" name="Rectangle 5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תמונה 7" descr="כפות רגליים של ילד במגפי גומי צהובים קופצות בשלולית">
            <a:extLst>
              <a:ext uri="{FF2B5EF4-FFF2-40B4-BE49-F238E27FC236}">
                <a16:creationId xmlns:a16="http://schemas.microsoft.com/office/drawing/2014/main" id="{0B70E464-9D9D-4415-93A0-E3F0EBF5A458}"/>
              </a:ext>
            </a:extLst>
          </p:cNvPr>
          <p:cNvPicPr>
            <a:picLocks noChangeAspect="1"/>
          </p:cNvPicPr>
          <p:nvPr/>
        </p:nvPicPr>
        <p:blipFill rotWithShape="1">
          <a:blip r:embed="rId3">
            <a:extLst>
              <a:ext uri="{28A0092B-C50C-407E-A947-70E740481C1C}">
                <a14:useLocalDpi xmlns:a14="http://schemas.microsoft.com/office/drawing/2010/main" val="0"/>
              </a:ext>
            </a:extLst>
          </a:blip>
          <a:srcRect l="11111"/>
          <a:stretch/>
        </p:blipFill>
        <p:spPr>
          <a:xfrm>
            <a:off x="20" y="-22024"/>
            <a:ext cx="12191980" cy="6858002"/>
          </a:xfrm>
          <a:prstGeom prst="rect">
            <a:avLst/>
          </a:prstGeom>
        </p:spPr>
      </p:pic>
      <p:sp>
        <p:nvSpPr>
          <p:cNvPr id="60" name="Rectangle 59">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A876E90-8B6E-4F4E-8612-822D79021205}"/>
              </a:ext>
            </a:extLst>
          </p:cNvPr>
          <p:cNvSpPr>
            <a:spLocks noGrp="1"/>
          </p:cNvSpPr>
          <p:nvPr>
            <p:ph type="title"/>
          </p:nvPr>
        </p:nvSpPr>
        <p:spPr>
          <a:xfrm>
            <a:off x="363795" y="863600"/>
            <a:ext cx="6114918" cy="3441340"/>
          </a:xfrm>
        </p:spPr>
        <p:txBody>
          <a:bodyPr vert="horz" lIns="109728" tIns="109728" rIns="109728" bIns="91440" rtlCol="0" anchor="b">
            <a:normAutofit/>
          </a:bodyPr>
          <a:lstStyle/>
          <a:p>
            <a:pPr>
              <a:lnSpc>
                <a:spcPct val="125000"/>
              </a:lnSpc>
            </a:pPr>
            <a:r>
              <a:rPr lang="en-US" sz="6000" b="0" cap="all" dirty="0">
                <a:solidFill>
                  <a:schemeClr val="bg1"/>
                </a:solidFill>
              </a:rPr>
              <a:t>Thank you!</a:t>
            </a:r>
          </a:p>
        </p:txBody>
      </p:sp>
      <p:sp>
        <p:nvSpPr>
          <p:cNvPr id="9" name="כותרת 1">
            <a:extLst>
              <a:ext uri="{FF2B5EF4-FFF2-40B4-BE49-F238E27FC236}">
                <a16:creationId xmlns:a16="http://schemas.microsoft.com/office/drawing/2014/main" id="{D64E8CA7-6858-4F43-B8D1-F1E8EDE03C80}"/>
              </a:ext>
            </a:extLst>
          </p:cNvPr>
          <p:cNvSpPr txBox="1">
            <a:spLocks/>
          </p:cNvSpPr>
          <p:nvPr/>
        </p:nvSpPr>
        <p:spPr>
          <a:xfrm>
            <a:off x="856628" y="3159436"/>
            <a:ext cx="6007100" cy="3366494"/>
          </a:xfrm>
          <a:prstGeom prst="rect">
            <a:avLst/>
          </a:prstGeom>
        </p:spPr>
        <p:txBody>
          <a:bodyPr vert="horz" lIns="109728" tIns="109728" rIns="109728" bIns="91440" rtlCol="0" anchor="b">
            <a:normAutofit/>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pPr>
              <a:lnSpc>
                <a:spcPct val="125000"/>
              </a:lnSpc>
            </a:pPr>
            <a:endParaRPr lang="en-US" b="0" cap="all" dirty="0">
              <a:solidFill>
                <a:schemeClr val="bg1"/>
              </a:solidFill>
              <a:latin typeface="+mn-lt"/>
              <a:cs typeface="+mn-cs"/>
            </a:endParaRPr>
          </a:p>
        </p:txBody>
      </p:sp>
      <p:sp>
        <p:nvSpPr>
          <p:cNvPr id="3" name="תיבת טקסט 2">
            <a:extLst>
              <a:ext uri="{FF2B5EF4-FFF2-40B4-BE49-F238E27FC236}">
                <a16:creationId xmlns:a16="http://schemas.microsoft.com/office/drawing/2014/main" id="{271F280A-3D68-4444-A5D2-F2A6EB4278BA}"/>
              </a:ext>
            </a:extLst>
          </p:cNvPr>
          <p:cNvSpPr txBox="1"/>
          <p:nvPr/>
        </p:nvSpPr>
        <p:spPr>
          <a:xfrm>
            <a:off x="442451" y="5093694"/>
            <a:ext cx="5102942" cy="1569660"/>
          </a:xfrm>
          <a:prstGeom prst="rect">
            <a:avLst/>
          </a:prstGeom>
          <a:noFill/>
        </p:spPr>
        <p:txBody>
          <a:bodyPr wrap="square" rtlCol="1">
            <a:spAutoFit/>
          </a:bodyPr>
          <a:lstStyle/>
          <a:p>
            <a:pPr algn="l" rtl="0"/>
            <a:r>
              <a:rPr lang="en-US" sz="3200" dirty="0">
                <a:solidFill>
                  <a:schemeClr val="bg1"/>
                </a:solidFill>
              </a:rPr>
              <a:t>noasimon88@gmail.com</a:t>
            </a:r>
          </a:p>
          <a:p>
            <a:pPr algn="l" rtl="0"/>
            <a:endParaRPr lang="en-US" sz="3200" dirty="0">
              <a:solidFill>
                <a:schemeClr val="bg1"/>
              </a:solidFill>
            </a:endParaRPr>
          </a:p>
          <a:p>
            <a:pPr algn="l" rtl="0"/>
            <a:r>
              <a:rPr lang="en-US" sz="3200" dirty="0">
                <a:solidFill>
                  <a:schemeClr val="bg1"/>
                </a:solidFill>
              </a:rPr>
              <a:t>050-6998958</a:t>
            </a:r>
            <a:endParaRPr lang="he-IL" sz="3200" dirty="0">
              <a:solidFill>
                <a:schemeClr val="bg1"/>
              </a:solidFill>
            </a:endParaRPr>
          </a:p>
        </p:txBody>
      </p:sp>
      <p:sp>
        <p:nvSpPr>
          <p:cNvPr id="11" name="כותרת 1">
            <a:extLst>
              <a:ext uri="{FF2B5EF4-FFF2-40B4-BE49-F238E27FC236}">
                <a16:creationId xmlns:a16="http://schemas.microsoft.com/office/drawing/2014/main" id="{005F4A2E-0630-4384-9A1B-DC9AA1B57B08}"/>
              </a:ext>
            </a:extLst>
          </p:cNvPr>
          <p:cNvSpPr txBox="1">
            <a:spLocks/>
          </p:cNvSpPr>
          <p:nvPr/>
        </p:nvSpPr>
        <p:spPr>
          <a:xfrm>
            <a:off x="-2298402" y="-718483"/>
            <a:ext cx="9966073" cy="30632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9600" kern="1200">
                <a:solidFill>
                  <a:schemeClr val="tx1"/>
                </a:solidFill>
                <a:latin typeface="+mj-lt"/>
                <a:ea typeface="+mj-ea"/>
                <a:cs typeface="+mj-cs"/>
              </a:defRPr>
            </a:lvl1pPr>
          </a:lstStyle>
          <a:p>
            <a:pPr algn="ctr"/>
            <a:r>
              <a:rPr lang="en-US" dirty="0" err="1">
                <a:solidFill>
                  <a:schemeClr val="bg1"/>
                </a:solidFill>
                <a:latin typeface="Abadi" panose="020B0604020104020204" pitchFamily="34" charset="0"/>
              </a:rPr>
              <a:t>MaPa</a:t>
            </a:r>
            <a:endParaRPr lang="he-IL" dirty="0">
              <a:solidFill>
                <a:schemeClr val="bg1"/>
              </a:solidFill>
              <a:latin typeface="Abadi" panose="020B0604020104020204" pitchFamily="34" charset="0"/>
            </a:endParaRPr>
          </a:p>
        </p:txBody>
      </p:sp>
      <p:pic>
        <p:nvPicPr>
          <p:cNvPr id="12" name="גרפיקה 11" descr="סמן קו מיתאר">
            <a:extLst>
              <a:ext uri="{FF2B5EF4-FFF2-40B4-BE49-F238E27FC236}">
                <a16:creationId xmlns:a16="http://schemas.microsoft.com/office/drawing/2014/main" id="{2257AFB1-4ED3-487B-89CC-07998D1836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7173" y="589338"/>
            <a:ext cx="1651380" cy="1651380"/>
          </a:xfrm>
          <a:prstGeom prst="rect">
            <a:avLst/>
          </a:prstGeom>
        </p:spPr>
      </p:pic>
      <p:pic>
        <p:nvPicPr>
          <p:cNvPr id="5" name="תמונה 4" descr="תמונה שמכילה טקסט, אוסף תמונות&#10;&#10;התיאור נוצר באופן אוטומטי">
            <a:extLst>
              <a:ext uri="{FF2B5EF4-FFF2-40B4-BE49-F238E27FC236}">
                <a16:creationId xmlns:a16="http://schemas.microsoft.com/office/drawing/2014/main" id="{6B875CEF-E49B-4B69-BC83-0F59A409DE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2335" y="5984664"/>
            <a:ext cx="2419645" cy="857461"/>
          </a:xfrm>
          <a:prstGeom prst="rect">
            <a:avLst/>
          </a:prstGeom>
        </p:spPr>
      </p:pic>
    </p:spTree>
    <p:extLst>
      <p:ext uri="{BB962C8B-B14F-4D97-AF65-F5344CB8AC3E}">
        <p14:creationId xmlns:p14="http://schemas.microsoft.com/office/powerpoint/2010/main" val="309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nodePh="1">
                                  <p:stCondLst>
                                    <p:cond delay="1000"/>
                                  </p:stCondLst>
                                  <p:endCondLst>
                                    <p:cond evt="begin" delay="0">
                                      <p:tn val="8"/>
                                    </p:cond>
                                  </p:endCondLst>
                                  <p:iterate type="lt">
                                    <p:tmPct val="10000"/>
                                  </p:iterate>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7" name="Rectangle 5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52">
            <a:extLst>
              <a:ext uri="{FF2B5EF4-FFF2-40B4-BE49-F238E27FC236}">
                <a16:creationId xmlns:a16="http://schemas.microsoft.com/office/drawing/2014/main" id="{6186DD79-F4CA-4DD7-9C78-AC180665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495508"/>
            <a:ext cx="4426072" cy="4368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DB5C40D-6F1F-4A8C-907A-F45D34378F85}"/>
              </a:ext>
            </a:extLst>
          </p:cNvPr>
          <p:cNvSpPr>
            <a:spLocks noGrp="1"/>
          </p:cNvSpPr>
          <p:nvPr>
            <p:ph type="title"/>
          </p:nvPr>
        </p:nvSpPr>
        <p:spPr>
          <a:xfrm>
            <a:off x="642918" y="1952825"/>
            <a:ext cx="3411973" cy="3635693"/>
          </a:xfrm>
        </p:spPr>
        <p:txBody>
          <a:bodyPr>
            <a:normAutofit/>
          </a:bodyPr>
          <a:lstStyle/>
          <a:p>
            <a:r>
              <a:rPr lang="en-US" dirty="0">
                <a:solidFill>
                  <a:schemeClr val="bg1"/>
                </a:solidFill>
              </a:rPr>
              <a:t>Noa Simon</a:t>
            </a:r>
            <a:endParaRPr lang="he-IL" dirty="0">
              <a:solidFill>
                <a:schemeClr val="bg1"/>
              </a:solidFill>
            </a:endParaRPr>
          </a:p>
        </p:txBody>
      </p:sp>
      <p:sp>
        <p:nvSpPr>
          <p:cNvPr id="79" name="Rectangle 5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4426072" cy="1514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56">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514475"/>
            <a:ext cx="7765922" cy="4356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58">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01324"/>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0">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51" y="5863306"/>
            <a:ext cx="12192001" cy="99469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2">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80746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7" name="מציין מיקום תוכן 2">
            <a:extLst>
              <a:ext uri="{FF2B5EF4-FFF2-40B4-BE49-F238E27FC236}">
                <a16:creationId xmlns:a16="http://schemas.microsoft.com/office/drawing/2014/main" id="{FBBCC075-4F15-43C9-832C-E43AD7924620}"/>
              </a:ext>
            </a:extLst>
          </p:cNvPr>
          <p:cNvGraphicFramePr>
            <a:graphicFrameLocks noGrp="1"/>
          </p:cNvGraphicFramePr>
          <p:nvPr>
            <p:ph idx="1"/>
            <p:extLst>
              <p:ext uri="{D42A27DB-BD31-4B8C-83A1-F6EECF244321}">
                <p14:modId xmlns:p14="http://schemas.microsoft.com/office/powerpoint/2010/main" val="3591565479"/>
              </p:ext>
            </p:extLst>
          </p:nvPr>
        </p:nvGraphicFramePr>
        <p:xfrm>
          <a:off x="5117909" y="2208799"/>
          <a:ext cx="6431154" cy="2987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770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394817-2A11-47AB-A808-53DD80484EAB}"/>
              </a:ext>
            </a:extLst>
          </p:cNvPr>
          <p:cNvSpPr>
            <a:spLocks noGrp="1"/>
          </p:cNvSpPr>
          <p:nvPr>
            <p:ph type="title"/>
          </p:nvPr>
        </p:nvSpPr>
        <p:spPr>
          <a:xfrm>
            <a:off x="1535371" y="1044054"/>
            <a:ext cx="10013709" cy="1030360"/>
          </a:xfrm>
        </p:spPr>
        <p:txBody>
          <a:bodyPr>
            <a:normAutofit/>
          </a:bodyPr>
          <a:lstStyle/>
          <a:p>
            <a:endParaRPr lang="he-IL">
              <a:solidFill>
                <a:schemeClr val="bg1"/>
              </a:solidFill>
            </a:endParaRPr>
          </a:p>
        </p:txBody>
      </p:sp>
      <p:graphicFrame>
        <p:nvGraphicFramePr>
          <p:cNvPr id="37" name="מציין מיקום תוכן 2">
            <a:extLst>
              <a:ext uri="{FF2B5EF4-FFF2-40B4-BE49-F238E27FC236}">
                <a16:creationId xmlns:a16="http://schemas.microsoft.com/office/drawing/2014/main" id="{79BC7A8D-58B2-4EE9-8046-45B83509653A}"/>
              </a:ext>
            </a:extLst>
          </p:cNvPr>
          <p:cNvGraphicFramePr>
            <a:graphicFrameLocks noGrp="1"/>
          </p:cNvGraphicFramePr>
          <p:nvPr>
            <p:ph idx="1"/>
            <p:extLst>
              <p:ext uri="{D42A27DB-BD31-4B8C-83A1-F6EECF244321}">
                <p14:modId xmlns:p14="http://schemas.microsoft.com/office/powerpoint/2010/main" val="2338677863"/>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תמונה 7">
            <a:extLst>
              <a:ext uri="{FF2B5EF4-FFF2-40B4-BE49-F238E27FC236}">
                <a16:creationId xmlns:a16="http://schemas.microsoft.com/office/drawing/2014/main" id="{F33254CE-16B4-4F67-9F10-C24DE396CB02}"/>
              </a:ext>
            </a:extLst>
          </p:cNvPr>
          <p:cNvPicPr>
            <a:picLocks noChangeAspect="1"/>
          </p:cNvPicPr>
          <p:nvPr/>
        </p:nvPicPr>
        <p:blipFill rotWithShape="1">
          <a:blip r:embed="rId8"/>
          <a:srcRect l="65695" t="21219" r="18595" b="23051"/>
          <a:stretch/>
        </p:blipFill>
        <p:spPr>
          <a:xfrm>
            <a:off x="4702629" y="0"/>
            <a:ext cx="7489371" cy="6923314"/>
          </a:xfrm>
          <a:prstGeom prst="rect">
            <a:avLst/>
          </a:prstGeom>
        </p:spPr>
      </p:pic>
      <p:pic>
        <p:nvPicPr>
          <p:cNvPr id="47" name="תמונה 46" descr="שתי כוסות קפה על שולחן עץ">
            <a:extLst>
              <a:ext uri="{FF2B5EF4-FFF2-40B4-BE49-F238E27FC236}">
                <a16:creationId xmlns:a16="http://schemas.microsoft.com/office/drawing/2014/main" id="{C5BAEE3F-B860-479F-B9E6-14C2B6776D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631" y="307685"/>
            <a:ext cx="1946447" cy="1297314"/>
          </a:xfrm>
          <a:prstGeom prst="rect">
            <a:avLst/>
          </a:prstGeom>
        </p:spPr>
      </p:pic>
      <p:pic>
        <p:nvPicPr>
          <p:cNvPr id="49" name="תמונה 48" descr="רופאה עם מטופלת">
            <a:extLst>
              <a:ext uri="{FF2B5EF4-FFF2-40B4-BE49-F238E27FC236}">
                <a16:creationId xmlns:a16="http://schemas.microsoft.com/office/drawing/2014/main" id="{2D48995A-1674-406A-B5D6-5BC0E1746D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1854" y="1920613"/>
            <a:ext cx="1946447" cy="1297631"/>
          </a:xfrm>
          <a:prstGeom prst="rect">
            <a:avLst/>
          </a:prstGeom>
        </p:spPr>
      </p:pic>
      <p:pic>
        <p:nvPicPr>
          <p:cNvPr id="51" name="תמונה 50" descr="אוטובוס ריק מבפנים">
            <a:extLst>
              <a:ext uri="{FF2B5EF4-FFF2-40B4-BE49-F238E27FC236}">
                <a16:creationId xmlns:a16="http://schemas.microsoft.com/office/drawing/2014/main" id="{C8CC7DA0-ADDB-41FE-9BF4-88F20FF7BA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34713" y="3548665"/>
            <a:ext cx="1946447" cy="1299215"/>
          </a:xfrm>
          <a:prstGeom prst="rect">
            <a:avLst/>
          </a:prstGeom>
        </p:spPr>
      </p:pic>
    </p:spTree>
    <p:extLst>
      <p:ext uri="{BB962C8B-B14F-4D97-AF65-F5344CB8AC3E}">
        <p14:creationId xmlns:p14="http://schemas.microsoft.com/office/powerpoint/2010/main" val="29265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1" y="0"/>
            <a:ext cx="3027529"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95508"/>
            <a:ext cx="91583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ED248CD-5F7E-4B2B-AB9F-A06CFDBECD30}"/>
              </a:ext>
            </a:extLst>
          </p:cNvPr>
          <p:cNvSpPr>
            <a:spLocks noGrp="1"/>
          </p:cNvSpPr>
          <p:nvPr>
            <p:ph type="title"/>
          </p:nvPr>
        </p:nvSpPr>
        <p:spPr>
          <a:xfrm>
            <a:off x="1139589" y="1709530"/>
            <a:ext cx="7366236" cy="3311479"/>
          </a:xfrm>
        </p:spPr>
        <p:txBody>
          <a:bodyPr vert="horz" lIns="109728" tIns="109728" rIns="109728" bIns="91440" rtlCol="0" anchor="b">
            <a:normAutofit/>
          </a:bodyPr>
          <a:lstStyle/>
          <a:p>
            <a:pPr>
              <a:lnSpc>
                <a:spcPct val="125000"/>
              </a:lnSpc>
            </a:pPr>
            <a:endParaRPr lang="en-US" sz="6600" b="0" cap="all" dirty="0">
              <a:solidFill>
                <a:schemeClr val="tx2"/>
              </a:solidFill>
            </a:endParaRPr>
          </a:p>
        </p:txBody>
      </p:sp>
      <p:sp>
        <p:nvSpPr>
          <p:cNvPr id="20" name="Rectangle 19">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9201530"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1420" y="6167615"/>
            <a:ext cx="3027529"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מציין מיקום תוכן 4" descr="דבורה מבולבלת">
            <a:extLst>
              <a:ext uri="{FF2B5EF4-FFF2-40B4-BE49-F238E27FC236}">
                <a16:creationId xmlns:a16="http://schemas.microsoft.com/office/drawing/2014/main" id="{CC0972EA-0E3E-4FE8-8572-29FEF9759D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67612" y="3228913"/>
            <a:ext cx="2840387" cy="2840387"/>
          </a:xfrm>
        </p:spPr>
      </p:pic>
      <p:grpSp>
        <p:nvGrpSpPr>
          <p:cNvPr id="19" name="קבוצה 18">
            <a:extLst>
              <a:ext uri="{FF2B5EF4-FFF2-40B4-BE49-F238E27FC236}">
                <a16:creationId xmlns:a16="http://schemas.microsoft.com/office/drawing/2014/main" id="{23F1079E-AED3-4B67-B3EE-61342DB2FAF0}"/>
              </a:ext>
            </a:extLst>
          </p:cNvPr>
          <p:cNvGrpSpPr/>
          <p:nvPr/>
        </p:nvGrpSpPr>
        <p:grpSpPr>
          <a:xfrm>
            <a:off x="1641152" y="2313873"/>
            <a:ext cx="2447280" cy="2965916"/>
            <a:chOff x="5691676" y="1140031"/>
            <a:chExt cx="2447280" cy="2965916"/>
          </a:xfrm>
        </p:grpSpPr>
        <p:pic>
          <p:nvPicPr>
            <p:cNvPr id="21" name="תמונה 20">
              <a:extLst>
                <a:ext uri="{FF2B5EF4-FFF2-40B4-BE49-F238E27FC236}">
                  <a16:creationId xmlns:a16="http://schemas.microsoft.com/office/drawing/2014/main" id="{1B0C9CF2-11F7-476B-B9AD-9D2B8CC0D6CA}"/>
                </a:ext>
              </a:extLst>
            </p:cNvPr>
            <p:cNvPicPr>
              <a:picLocks noChangeAspect="1"/>
            </p:cNvPicPr>
            <p:nvPr/>
          </p:nvPicPr>
          <p:blipFill rotWithShape="1">
            <a:blip r:embed="rId4"/>
            <a:srcRect l="63277" t="6450" r="17500" b="10716"/>
            <a:stretch/>
          </p:blipFill>
          <p:spPr>
            <a:xfrm>
              <a:off x="5691676" y="1140031"/>
              <a:ext cx="2447280" cy="2965916"/>
            </a:xfrm>
            <a:prstGeom prst="rect">
              <a:avLst/>
            </a:prstGeom>
          </p:spPr>
        </p:pic>
        <p:sp>
          <p:nvSpPr>
            <p:cNvPr id="23" name="מלבן 22">
              <a:extLst>
                <a:ext uri="{FF2B5EF4-FFF2-40B4-BE49-F238E27FC236}">
                  <a16:creationId xmlns:a16="http://schemas.microsoft.com/office/drawing/2014/main" id="{CFB2E33C-2D27-4F5F-9694-23E8C154646A}"/>
                </a:ext>
              </a:extLst>
            </p:cNvPr>
            <p:cNvSpPr/>
            <p:nvPr/>
          </p:nvSpPr>
          <p:spPr>
            <a:xfrm>
              <a:off x="7245197" y="1750217"/>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מלבן 24">
              <a:extLst>
                <a:ext uri="{FF2B5EF4-FFF2-40B4-BE49-F238E27FC236}">
                  <a16:creationId xmlns:a16="http://schemas.microsoft.com/office/drawing/2014/main" id="{40080AA4-C1D6-4585-A6A7-3857C6CE52EC}"/>
                </a:ext>
              </a:extLst>
            </p:cNvPr>
            <p:cNvSpPr/>
            <p:nvPr/>
          </p:nvSpPr>
          <p:spPr>
            <a:xfrm>
              <a:off x="7164572" y="2323231"/>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מלבן 26">
              <a:extLst>
                <a:ext uri="{FF2B5EF4-FFF2-40B4-BE49-F238E27FC236}">
                  <a16:creationId xmlns:a16="http://schemas.microsoft.com/office/drawing/2014/main" id="{B3C67DFB-C467-464F-970D-86A933679537}"/>
                </a:ext>
              </a:extLst>
            </p:cNvPr>
            <p:cNvSpPr/>
            <p:nvPr/>
          </p:nvSpPr>
          <p:spPr>
            <a:xfrm>
              <a:off x="6638870" y="1587795"/>
              <a:ext cx="346722" cy="76199"/>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מלבן 28">
              <a:extLst>
                <a:ext uri="{FF2B5EF4-FFF2-40B4-BE49-F238E27FC236}">
                  <a16:creationId xmlns:a16="http://schemas.microsoft.com/office/drawing/2014/main" id="{AF662F53-8111-4833-825C-85F8EBB7D12F}"/>
                </a:ext>
              </a:extLst>
            </p:cNvPr>
            <p:cNvSpPr/>
            <p:nvPr/>
          </p:nvSpPr>
          <p:spPr>
            <a:xfrm>
              <a:off x="6404951" y="1449573"/>
              <a:ext cx="346723" cy="45719"/>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מלבן 30">
              <a:extLst>
                <a:ext uri="{FF2B5EF4-FFF2-40B4-BE49-F238E27FC236}">
                  <a16:creationId xmlns:a16="http://schemas.microsoft.com/office/drawing/2014/main" id="{A534989C-0328-4634-9C1F-2B0796ACA430}"/>
                </a:ext>
              </a:extLst>
            </p:cNvPr>
            <p:cNvSpPr/>
            <p:nvPr/>
          </p:nvSpPr>
          <p:spPr>
            <a:xfrm>
              <a:off x="7155445" y="2598235"/>
              <a:ext cx="552893" cy="45719"/>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מלבן 31">
              <a:extLst>
                <a:ext uri="{FF2B5EF4-FFF2-40B4-BE49-F238E27FC236}">
                  <a16:creationId xmlns:a16="http://schemas.microsoft.com/office/drawing/2014/main" id="{350BCEBC-D91F-435D-BA1D-3880513D42AB}"/>
                </a:ext>
              </a:extLst>
            </p:cNvPr>
            <p:cNvSpPr/>
            <p:nvPr/>
          </p:nvSpPr>
          <p:spPr>
            <a:xfrm>
              <a:off x="7241023" y="2932915"/>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מלבן 32">
              <a:extLst>
                <a:ext uri="{FF2B5EF4-FFF2-40B4-BE49-F238E27FC236}">
                  <a16:creationId xmlns:a16="http://schemas.microsoft.com/office/drawing/2014/main" id="{590B6FB3-AE1A-44F4-814D-2DAE26D8AA32}"/>
                </a:ext>
              </a:extLst>
            </p:cNvPr>
            <p:cNvSpPr/>
            <p:nvPr/>
          </p:nvSpPr>
          <p:spPr>
            <a:xfrm>
              <a:off x="7241022" y="3427855"/>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4" name="מלבן 33">
              <a:extLst>
                <a:ext uri="{FF2B5EF4-FFF2-40B4-BE49-F238E27FC236}">
                  <a16:creationId xmlns:a16="http://schemas.microsoft.com/office/drawing/2014/main" id="{B76B7AC8-58EA-45DA-A52E-E8DE5D31BC02}"/>
                </a:ext>
              </a:extLst>
            </p:cNvPr>
            <p:cNvSpPr/>
            <p:nvPr/>
          </p:nvSpPr>
          <p:spPr>
            <a:xfrm>
              <a:off x="7241021" y="3767061"/>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מלבן 34">
              <a:extLst>
                <a:ext uri="{FF2B5EF4-FFF2-40B4-BE49-F238E27FC236}">
                  <a16:creationId xmlns:a16="http://schemas.microsoft.com/office/drawing/2014/main" id="{7CA67890-69CD-4775-B01E-37E2E7E1E891}"/>
                </a:ext>
              </a:extLst>
            </p:cNvPr>
            <p:cNvSpPr/>
            <p:nvPr/>
          </p:nvSpPr>
          <p:spPr>
            <a:xfrm>
              <a:off x="6699904" y="2152170"/>
              <a:ext cx="184678" cy="45719"/>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מלבן 35">
              <a:extLst>
                <a:ext uri="{FF2B5EF4-FFF2-40B4-BE49-F238E27FC236}">
                  <a16:creationId xmlns:a16="http://schemas.microsoft.com/office/drawing/2014/main" id="{7BCF14E3-11F7-4F77-AE2E-BF4DF1C1CF94}"/>
                </a:ext>
              </a:extLst>
            </p:cNvPr>
            <p:cNvSpPr/>
            <p:nvPr/>
          </p:nvSpPr>
          <p:spPr>
            <a:xfrm>
              <a:off x="5819553" y="1311349"/>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5" name="קבוצה 44">
            <a:extLst>
              <a:ext uri="{FF2B5EF4-FFF2-40B4-BE49-F238E27FC236}">
                <a16:creationId xmlns:a16="http://schemas.microsoft.com/office/drawing/2014/main" id="{757B469A-6F92-4D11-861E-52D2734FAE00}"/>
              </a:ext>
            </a:extLst>
          </p:cNvPr>
          <p:cNvGrpSpPr/>
          <p:nvPr/>
        </p:nvGrpSpPr>
        <p:grpSpPr>
          <a:xfrm>
            <a:off x="4009589" y="1323092"/>
            <a:ext cx="1773384" cy="2840387"/>
            <a:chOff x="8518948" y="705113"/>
            <a:chExt cx="1773384" cy="2840387"/>
          </a:xfrm>
        </p:grpSpPr>
        <p:pic>
          <p:nvPicPr>
            <p:cNvPr id="46" name="תמונה 45">
              <a:extLst>
                <a:ext uri="{FF2B5EF4-FFF2-40B4-BE49-F238E27FC236}">
                  <a16:creationId xmlns:a16="http://schemas.microsoft.com/office/drawing/2014/main" id="{661848A0-5DF4-431A-B733-5A5D62284A56}"/>
                </a:ext>
              </a:extLst>
            </p:cNvPr>
            <p:cNvPicPr>
              <a:picLocks noChangeAspect="1"/>
            </p:cNvPicPr>
            <p:nvPr/>
          </p:nvPicPr>
          <p:blipFill rotWithShape="1">
            <a:blip r:embed="rId5"/>
            <a:srcRect l="72571" t="8528" r="12883" b="8638"/>
            <a:stretch/>
          </p:blipFill>
          <p:spPr>
            <a:xfrm>
              <a:off x="8518948" y="705113"/>
              <a:ext cx="1773384" cy="2840387"/>
            </a:xfrm>
            <a:prstGeom prst="rect">
              <a:avLst/>
            </a:prstGeom>
          </p:spPr>
        </p:pic>
        <p:sp>
          <p:nvSpPr>
            <p:cNvPr id="47" name="מלבן 46">
              <a:extLst>
                <a:ext uri="{FF2B5EF4-FFF2-40B4-BE49-F238E27FC236}">
                  <a16:creationId xmlns:a16="http://schemas.microsoft.com/office/drawing/2014/main" id="{62D2CCC7-577C-4DA5-8AF7-F1068B9D8B7F}"/>
                </a:ext>
              </a:extLst>
            </p:cNvPr>
            <p:cNvSpPr/>
            <p:nvPr/>
          </p:nvSpPr>
          <p:spPr>
            <a:xfrm>
              <a:off x="9457660" y="1041991"/>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מלבן 47">
              <a:extLst>
                <a:ext uri="{FF2B5EF4-FFF2-40B4-BE49-F238E27FC236}">
                  <a16:creationId xmlns:a16="http://schemas.microsoft.com/office/drawing/2014/main" id="{63718C6B-49BD-474B-B5F1-076AE89CA3F2}"/>
                </a:ext>
              </a:extLst>
            </p:cNvPr>
            <p:cNvSpPr/>
            <p:nvPr/>
          </p:nvSpPr>
          <p:spPr>
            <a:xfrm>
              <a:off x="9457659" y="2460734"/>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מלבן 48">
              <a:extLst>
                <a:ext uri="{FF2B5EF4-FFF2-40B4-BE49-F238E27FC236}">
                  <a16:creationId xmlns:a16="http://schemas.microsoft.com/office/drawing/2014/main" id="{BDCB27AA-1A2A-40D7-A004-56EDD35F6345}"/>
                </a:ext>
              </a:extLst>
            </p:cNvPr>
            <p:cNvSpPr/>
            <p:nvPr/>
          </p:nvSpPr>
          <p:spPr>
            <a:xfrm>
              <a:off x="9405640" y="2067454"/>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מלבן 49">
              <a:extLst>
                <a:ext uri="{FF2B5EF4-FFF2-40B4-BE49-F238E27FC236}">
                  <a16:creationId xmlns:a16="http://schemas.microsoft.com/office/drawing/2014/main" id="{11CA3345-09C9-4F03-8065-0CF125DB1A5C}"/>
                </a:ext>
              </a:extLst>
            </p:cNvPr>
            <p:cNvSpPr/>
            <p:nvPr/>
          </p:nvSpPr>
          <p:spPr>
            <a:xfrm>
              <a:off x="9682087" y="1844233"/>
              <a:ext cx="328466"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מלבן 50">
              <a:extLst>
                <a:ext uri="{FF2B5EF4-FFF2-40B4-BE49-F238E27FC236}">
                  <a16:creationId xmlns:a16="http://schemas.microsoft.com/office/drawing/2014/main" id="{D5393452-4125-4F73-9D42-64B3DF5077A9}"/>
                </a:ext>
              </a:extLst>
            </p:cNvPr>
            <p:cNvSpPr/>
            <p:nvPr/>
          </p:nvSpPr>
          <p:spPr>
            <a:xfrm>
              <a:off x="9569874" y="2014291"/>
              <a:ext cx="388660"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מלבן 51">
              <a:extLst>
                <a:ext uri="{FF2B5EF4-FFF2-40B4-BE49-F238E27FC236}">
                  <a16:creationId xmlns:a16="http://schemas.microsoft.com/office/drawing/2014/main" id="{BFAF3F17-3680-4969-8CD8-511ECA059176}"/>
                </a:ext>
              </a:extLst>
            </p:cNvPr>
            <p:cNvSpPr/>
            <p:nvPr/>
          </p:nvSpPr>
          <p:spPr>
            <a:xfrm>
              <a:off x="9786373" y="1779121"/>
              <a:ext cx="182792"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a:extLst>
                <a:ext uri="{FF2B5EF4-FFF2-40B4-BE49-F238E27FC236}">
                  <a16:creationId xmlns:a16="http://schemas.microsoft.com/office/drawing/2014/main" id="{045E987A-FE8B-4CBF-A5F3-F27284A60481}"/>
                </a:ext>
              </a:extLst>
            </p:cNvPr>
            <p:cNvSpPr/>
            <p:nvPr/>
          </p:nvSpPr>
          <p:spPr>
            <a:xfrm>
              <a:off x="10010552" y="1041991"/>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אליפסה 53">
              <a:extLst>
                <a:ext uri="{FF2B5EF4-FFF2-40B4-BE49-F238E27FC236}">
                  <a16:creationId xmlns:a16="http://schemas.microsoft.com/office/drawing/2014/main" id="{0C7CFEB6-23C0-4967-8E6E-65BAF70BC721}"/>
                </a:ext>
              </a:extLst>
            </p:cNvPr>
            <p:cNvSpPr/>
            <p:nvPr/>
          </p:nvSpPr>
          <p:spPr>
            <a:xfrm>
              <a:off x="10010552" y="1751362"/>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אליפסה 54">
              <a:extLst>
                <a:ext uri="{FF2B5EF4-FFF2-40B4-BE49-F238E27FC236}">
                  <a16:creationId xmlns:a16="http://schemas.microsoft.com/office/drawing/2014/main" id="{CE10A5E4-45E9-409F-A141-331BD94CACBE}"/>
                </a:ext>
              </a:extLst>
            </p:cNvPr>
            <p:cNvSpPr/>
            <p:nvPr/>
          </p:nvSpPr>
          <p:spPr>
            <a:xfrm>
              <a:off x="10010551" y="1987678"/>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אליפסה 55">
              <a:extLst>
                <a:ext uri="{FF2B5EF4-FFF2-40B4-BE49-F238E27FC236}">
                  <a16:creationId xmlns:a16="http://schemas.microsoft.com/office/drawing/2014/main" id="{9FA2EA1D-E0FA-45ED-9526-3F62CE77DE52}"/>
                </a:ext>
              </a:extLst>
            </p:cNvPr>
            <p:cNvSpPr/>
            <p:nvPr/>
          </p:nvSpPr>
          <p:spPr>
            <a:xfrm>
              <a:off x="10010551" y="2195640"/>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אליפסה 56">
              <a:extLst>
                <a:ext uri="{FF2B5EF4-FFF2-40B4-BE49-F238E27FC236}">
                  <a16:creationId xmlns:a16="http://schemas.microsoft.com/office/drawing/2014/main" id="{46913D5E-63DB-4C36-B68F-41D19157A60B}"/>
                </a:ext>
              </a:extLst>
            </p:cNvPr>
            <p:cNvSpPr/>
            <p:nvPr/>
          </p:nvSpPr>
          <p:spPr>
            <a:xfrm>
              <a:off x="10018534" y="2460733"/>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7" name="קבוצה 36">
            <a:extLst>
              <a:ext uri="{FF2B5EF4-FFF2-40B4-BE49-F238E27FC236}">
                <a16:creationId xmlns:a16="http://schemas.microsoft.com/office/drawing/2014/main" id="{42415545-19F3-4CA7-A948-C2EABA546583}"/>
              </a:ext>
            </a:extLst>
          </p:cNvPr>
          <p:cNvGrpSpPr/>
          <p:nvPr/>
        </p:nvGrpSpPr>
        <p:grpSpPr>
          <a:xfrm>
            <a:off x="3785745" y="3235083"/>
            <a:ext cx="2626755" cy="2840387"/>
            <a:chOff x="7331778" y="3972100"/>
            <a:chExt cx="2626755" cy="2840387"/>
          </a:xfrm>
        </p:grpSpPr>
        <p:pic>
          <p:nvPicPr>
            <p:cNvPr id="38" name="תמונה 37">
              <a:extLst>
                <a:ext uri="{FF2B5EF4-FFF2-40B4-BE49-F238E27FC236}">
                  <a16:creationId xmlns:a16="http://schemas.microsoft.com/office/drawing/2014/main" id="{6E814488-74D8-4838-B3D2-33087E2A0A62}"/>
                </a:ext>
              </a:extLst>
            </p:cNvPr>
            <p:cNvPicPr>
              <a:picLocks noChangeAspect="1"/>
            </p:cNvPicPr>
            <p:nvPr/>
          </p:nvPicPr>
          <p:blipFill rotWithShape="1">
            <a:blip r:embed="rId6"/>
            <a:srcRect l="64968" t="33811" r="17792" b="8701"/>
            <a:stretch/>
          </p:blipFill>
          <p:spPr>
            <a:xfrm>
              <a:off x="7331778" y="3972100"/>
              <a:ext cx="2626755" cy="2840387"/>
            </a:xfrm>
            <a:prstGeom prst="rect">
              <a:avLst/>
            </a:prstGeom>
          </p:spPr>
        </p:pic>
        <p:sp>
          <p:nvSpPr>
            <p:cNvPr id="39" name="מלבן 38">
              <a:extLst>
                <a:ext uri="{FF2B5EF4-FFF2-40B4-BE49-F238E27FC236}">
                  <a16:creationId xmlns:a16="http://schemas.microsoft.com/office/drawing/2014/main" id="{B932FD35-FAA4-47ED-A7F2-9F2C8252616E}"/>
                </a:ext>
              </a:extLst>
            </p:cNvPr>
            <p:cNvSpPr/>
            <p:nvPr/>
          </p:nvSpPr>
          <p:spPr>
            <a:xfrm>
              <a:off x="9016981" y="4079366"/>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מלבן 39">
              <a:extLst>
                <a:ext uri="{FF2B5EF4-FFF2-40B4-BE49-F238E27FC236}">
                  <a16:creationId xmlns:a16="http://schemas.microsoft.com/office/drawing/2014/main" id="{2A7D37FC-A0FB-431C-973F-8C00BE1A77BC}"/>
                </a:ext>
              </a:extLst>
            </p:cNvPr>
            <p:cNvSpPr/>
            <p:nvPr/>
          </p:nvSpPr>
          <p:spPr>
            <a:xfrm>
              <a:off x="8825023" y="4464639"/>
              <a:ext cx="635721"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מלבן 40">
              <a:extLst>
                <a:ext uri="{FF2B5EF4-FFF2-40B4-BE49-F238E27FC236}">
                  <a16:creationId xmlns:a16="http://schemas.microsoft.com/office/drawing/2014/main" id="{E3E2D611-6143-4D31-A8B0-59BF281ACF33}"/>
                </a:ext>
              </a:extLst>
            </p:cNvPr>
            <p:cNvSpPr/>
            <p:nvPr/>
          </p:nvSpPr>
          <p:spPr>
            <a:xfrm>
              <a:off x="8985082" y="4881260"/>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מלבן 41">
              <a:extLst>
                <a:ext uri="{FF2B5EF4-FFF2-40B4-BE49-F238E27FC236}">
                  <a16:creationId xmlns:a16="http://schemas.microsoft.com/office/drawing/2014/main" id="{8308A66E-E033-4586-881E-999A92032A5B}"/>
                </a:ext>
              </a:extLst>
            </p:cNvPr>
            <p:cNvSpPr/>
            <p:nvPr/>
          </p:nvSpPr>
          <p:spPr>
            <a:xfrm>
              <a:off x="8985081" y="5012190"/>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מלבן 42">
              <a:extLst>
                <a:ext uri="{FF2B5EF4-FFF2-40B4-BE49-F238E27FC236}">
                  <a16:creationId xmlns:a16="http://schemas.microsoft.com/office/drawing/2014/main" id="{7580BC92-0FC3-4329-9A20-60BEE6879F4A}"/>
                </a:ext>
              </a:extLst>
            </p:cNvPr>
            <p:cNvSpPr/>
            <p:nvPr/>
          </p:nvSpPr>
          <p:spPr>
            <a:xfrm>
              <a:off x="8908992" y="5775729"/>
              <a:ext cx="635721"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מלבן 43">
              <a:extLst>
                <a:ext uri="{FF2B5EF4-FFF2-40B4-BE49-F238E27FC236}">
                  <a16:creationId xmlns:a16="http://schemas.microsoft.com/office/drawing/2014/main" id="{B3AB5E22-7E57-495F-A5F3-A8B477B9FCF1}"/>
                </a:ext>
              </a:extLst>
            </p:cNvPr>
            <p:cNvSpPr/>
            <p:nvPr/>
          </p:nvSpPr>
          <p:spPr>
            <a:xfrm>
              <a:off x="8798720" y="6165769"/>
              <a:ext cx="739254"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6317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1000" fill="hold"/>
                                        <p:tgtEl>
                                          <p:spTgt spid="45"/>
                                        </p:tgtEl>
                                        <p:attrNameLst>
                                          <p:attrName>ppt_w</p:attrName>
                                        </p:attrNameLst>
                                      </p:cBhvr>
                                      <p:tavLst>
                                        <p:tav tm="0">
                                          <p:val>
                                            <p:fltVal val="0"/>
                                          </p:val>
                                        </p:tav>
                                        <p:tav tm="100000">
                                          <p:val>
                                            <p:strVal val="#ppt_w"/>
                                          </p:val>
                                        </p:tav>
                                      </p:tavLst>
                                    </p:anim>
                                    <p:anim calcmode="lin" valueType="num">
                                      <p:cBhvr>
                                        <p:cTn id="16" dur="1000" fill="hold"/>
                                        <p:tgtEl>
                                          <p:spTgt spid="45"/>
                                        </p:tgtEl>
                                        <p:attrNameLst>
                                          <p:attrName>ppt_h</p:attrName>
                                        </p:attrNameLst>
                                      </p:cBhvr>
                                      <p:tavLst>
                                        <p:tav tm="0">
                                          <p:val>
                                            <p:fltVal val="0"/>
                                          </p:val>
                                        </p:tav>
                                        <p:tav tm="100000">
                                          <p:val>
                                            <p:strVal val="#ppt_h"/>
                                          </p:val>
                                        </p:tav>
                                      </p:tavLst>
                                    </p:anim>
                                    <p:anim calcmode="lin" valueType="num">
                                      <p:cBhvr>
                                        <p:cTn id="17" dur="1000" fill="hold"/>
                                        <p:tgtEl>
                                          <p:spTgt spid="45"/>
                                        </p:tgtEl>
                                        <p:attrNameLst>
                                          <p:attrName>style.rotation</p:attrName>
                                        </p:attrNameLst>
                                      </p:cBhvr>
                                      <p:tavLst>
                                        <p:tav tm="0">
                                          <p:val>
                                            <p:fltVal val="90"/>
                                          </p:val>
                                        </p:tav>
                                        <p:tav tm="100000">
                                          <p:val>
                                            <p:fltVal val="0"/>
                                          </p:val>
                                        </p:tav>
                                      </p:tavLst>
                                    </p:anim>
                                    <p:animEffect transition="in" filter="fade">
                                      <p:cBhvr>
                                        <p:cTn id="18" dur="10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1000" fill="hold"/>
                                        <p:tgtEl>
                                          <p:spTgt spid="37"/>
                                        </p:tgtEl>
                                        <p:attrNameLst>
                                          <p:attrName>ppt_w</p:attrName>
                                        </p:attrNameLst>
                                      </p:cBhvr>
                                      <p:tavLst>
                                        <p:tav tm="0">
                                          <p:val>
                                            <p:fltVal val="0"/>
                                          </p:val>
                                        </p:tav>
                                        <p:tav tm="100000">
                                          <p:val>
                                            <p:strVal val="#ppt_w"/>
                                          </p:val>
                                        </p:tav>
                                      </p:tavLst>
                                    </p:anim>
                                    <p:anim calcmode="lin" valueType="num">
                                      <p:cBhvr>
                                        <p:cTn id="24" dur="1000" fill="hold"/>
                                        <p:tgtEl>
                                          <p:spTgt spid="37"/>
                                        </p:tgtEl>
                                        <p:attrNameLst>
                                          <p:attrName>ppt_h</p:attrName>
                                        </p:attrNameLst>
                                      </p:cBhvr>
                                      <p:tavLst>
                                        <p:tav tm="0">
                                          <p:val>
                                            <p:fltVal val="0"/>
                                          </p:val>
                                        </p:tav>
                                        <p:tav tm="100000">
                                          <p:val>
                                            <p:strVal val="#ppt_h"/>
                                          </p:val>
                                        </p:tav>
                                      </p:tavLst>
                                    </p:anim>
                                    <p:anim calcmode="lin" valueType="num">
                                      <p:cBhvr>
                                        <p:cTn id="25"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הקלטת מסך 7">
            <a:hlinkClick r:id="" action="ppaction://media"/>
            <a:extLst>
              <a:ext uri="{FF2B5EF4-FFF2-40B4-BE49-F238E27FC236}">
                <a16:creationId xmlns:a16="http://schemas.microsoft.com/office/drawing/2014/main" id="{1A2BDF43-62CA-4C9C-BFB4-63E85A179F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76319" y="224589"/>
            <a:ext cx="3016724" cy="6438858"/>
          </a:xfrm>
          <a:prstGeom prst="rect">
            <a:avLst/>
          </a:prstGeom>
        </p:spPr>
      </p:pic>
      <p:sp>
        <p:nvSpPr>
          <p:cNvPr id="13" name="כותרת 1">
            <a:extLst>
              <a:ext uri="{FF2B5EF4-FFF2-40B4-BE49-F238E27FC236}">
                <a16:creationId xmlns:a16="http://schemas.microsoft.com/office/drawing/2014/main" id="{C01C19C5-97C8-453B-B0FA-AA588F792731}"/>
              </a:ext>
            </a:extLst>
          </p:cNvPr>
          <p:cNvSpPr txBox="1">
            <a:spLocks/>
          </p:cNvSpPr>
          <p:nvPr/>
        </p:nvSpPr>
        <p:spPr>
          <a:xfrm>
            <a:off x="-839250" y="-66732"/>
            <a:ext cx="9966073" cy="306324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9600" kern="1200">
                <a:solidFill>
                  <a:schemeClr val="tx1"/>
                </a:solidFill>
                <a:latin typeface="+mj-lt"/>
                <a:ea typeface="+mj-ea"/>
                <a:cs typeface="+mj-cs"/>
              </a:defRPr>
            </a:lvl1pPr>
          </a:lstStyle>
          <a:p>
            <a:pPr algn="ctr"/>
            <a:r>
              <a:rPr lang="en-US" dirty="0" err="1">
                <a:solidFill>
                  <a:schemeClr val="bg1"/>
                </a:solidFill>
                <a:latin typeface="Abadi" panose="020B0604020104020204" pitchFamily="34" charset="0"/>
              </a:rPr>
              <a:t>MaPa</a:t>
            </a:r>
            <a:endParaRPr lang="he-IL" dirty="0">
              <a:solidFill>
                <a:schemeClr val="bg1"/>
              </a:solidFill>
              <a:latin typeface="Abadi" panose="020B0604020104020204" pitchFamily="34" charset="0"/>
            </a:endParaRPr>
          </a:p>
        </p:txBody>
      </p:sp>
      <p:pic>
        <p:nvPicPr>
          <p:cNvPr id="15" name="גרפיקה 14" descr="סמן קו מיתאר">
            <a:extLst>
              <a:ext uri="{FF2B5EF4-FFF2-40B4-BE49-F238E27FC236}">
                <a16:creationId xmlns:a16="http://schemas.microsoft.com/office/drawing/2014/main" id="{5CEEAFE1-5083-48ED-B914-EC7D5D0F27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4950" y="1217207"/>
            <a:ext cx="1651380" cy="1651380"/>
          </a:xfrm>
          <a:prstGeom prst="rect">
            <a:avLst/>
          </a:prstGeom>
        </p:spPr>
      </p:pic>
      <p:sp>
        <p:nvSpPr>
          <p:cNvPr id="3" name="תיבת טקסט 2">
            <a:extLst>
              <a:ext uri="{FF2B5EF4-FFF2-40B4-BE49-F238E27FC236}">
                <a16:creationId xmlns:a16="http://schemas.microsoft.com/office/drawing/2014/main" id="{4D1CFBF4-2CFF-4C7D-9603-33EED7F73455}"/>
              </a:ext>
            </a:extLst>
          </p:cNvPr>
          <p:cNvSpPr txBox="1"/>
          <p:nvPr/>
        </p:nvSpPr>
        <p:spPr>
          <a:xfrm>
            <a:off x="1304949" y="4066162"/>
            <a:ext cx="5351501" cy="2215991"/>
          </a:xfrm>
          <a:prstGeom prst="rect">
            <a:avLst/>
          </a:prstGeom>
          <a:noFill/>
        </p:spPr>
        <p:txBody>
          <a:bodyPr wrap="square" rtlCol="1">
            <a:spAutoFit/>
          </a:bodyPr>
          <a:lstStyle/>
          <a:p>
            <a:pPr algn="l" rtl="0">
              <a:lnSpc>
                <a:spcPct val="200000"/>
              </a:lnSpc>
            </a:pPr>
            <a:r>
              <a:rPr lang="en-US" sz="2400" dirty="0">
                <a:solidFill>
                  <a:schemeClr val="accent1"/>
                </a:solidFill>
              </a:rPr>
              <a:t>All the knowledge a family needs</a:t>
            </a:r>
          </a:p>
          <a:p>
            <a:pPr algn="l" rtl="0">
              <a:lnSpc>
                <a:spcPct val="200000"/>
              </a:lnSpc>
            </a:pPr>
            <a:r>
              <a:rPr lang="en-US" sz="2400" dirty="0">
                <a:solidFill>
                  <a:schemeClr val="accent1"/>
                </a:solidFill>
              </a:rPr>
              <a:t>Education, Health, Fun...</a:t>
            </a:r>
          </a:p>
          <a:p>
            <a:pPr algn="l" rtl="0">
              <a:lnSpc>
                <a:spcPct val="200000"/>
              </a:lnSpc>
            </a:pPr>
            <a:r>
              <a:rPr lang="en-US" sz="2400" dirty="0">
                <a:solidFill>
                  <a:schemeClr val="accent1"/>
                </a:solidFill>
              </a:rPr>
              <a:t>Recommendations </a:t>
            </a:r>
            <a:endParaRPr lang="he-IL" sz="2400" dirty="0">
              <a:solidFill>
                <a:schemeClr val="accent1"/>
              </a:solidFill>
            </a:endParaRPr>
          </a:p>
        </p:txBody>
      </p:sp>
    </p:spTree>
    <p:extLst>
      <p:ext uri="{BB962C8B-B14F-4D97-AF65-F5344CB8AC3E}">
        <p14:creationId xmlns:p14="http://schemas.microsoft.com/office/powerpoint/2010/main" val="40021054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8"/>
                                        </p:tgtEl>
                                      </p:cBhvr>
                                    </p:cmd>
                                  </p:childTnLst>
                                </p:cTn>
                              </p:par>
                            </p:childTnLst>
                          </p:cTn>
                        </p:par>
                      </p:childTnLst>
                    </p:cTn>
                  </p:par>
                </p:childTnLst>
              </p:cTn>
              <p:nextCondLst>
                <p:cond evt="onClick" delay="0">
                  <p:tgtEl>
                    <p:spTgt spid="38"/>
                  </p:tgtEl>
                </p:cond>
              </p:nextCondLst>
            </p:seq>
            <p:video>
              <p:cMediaNode vol="80000">
                <p:cTn id="7" fill="hold" display="0">
                  <p:stCondLst>
                    <p:cond delay="indefinite"/>
                  </p:stCondLst>
                </p:cTn>
                <p:tgtEl>
                  <p:spTgt spid="3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544E7DF-A10B-4057-9EFF-29AF09DABB75}"/>
              </a:ext>
            </a:extLst>
          </p:cNvPr>
          <p:cNvSpPr>
            <a:spLocks noGrp="1"/>
          </p:cNvSpPr>
          <p:nvPr>
            <p:ph type="title"/>
          </p:nvPr>
        </p:nvSpPr>
        <p:spPr>
          <a:xfrm>
            <a:off x="1179871" y="1044054"/>
            <a:ext cx="11012128" cy="1030360"/>
          </a:xfrm>
        </p:spPr>
        <p:txBody>
          <a:bodyPr>
            <a:noAutofit/>
          </a:bodyPr>
          <a:lstStyle/>
          <a:p>
            <a:r>
              <a:rPr lang="en-US" sz="2500" dirty="0">
                <a:solidFill>
                  <a:schemeClr val="bg1"/>
                </a:solidFill>
              </a:rPr>
              <a:t>Between one child and the village it takes to raise him...</a:t>
            </a:r>
            <a:endParaRPr lang="he-IL" sz="250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תמונה 10">
            <a:extLst>
              <a:ext uri="{FF2B5EF4-FFF2-40B4-BE49-F238E27FC236}">
                <a16:creationId xmlns:a16="http://schemas.microsoft.com/office/drawing/2014/main" id="{89A226B9-549D-4627-AF29-BA37566F3E36}"/>
              </a:ext>
            </a:extLst>
          </p:cNvPr>
          <p:cNvPicPr>
            <a:picLocks noChangeAspect="1"/>
          </p:cNvPicPr>
          <p:nvPr/>
        </p:nvPicPr>
        <p:blipFill rotWithShape="1">
          <a:blip r:embed="rId3"/>
          <a:srcRect l="39693" t="18110" r="27463" b="13617"/>
          <a:stretch/>
        </p:blipFill>
        <p:spPr>
          <a:xfrm>
            <a:off x="4093833" y="2244357"/>
            <a:ext cx="4004333" cy="4682236"/>
          </a:xfrm>
          <a:prstGeom prst="rect">
            <a:avLst/>
          </a:prstGeom>
        </p:spPr>
      </p:pic>
      <p:pic>
        <p:nvPicPr>
          <p:cNvPr id="1026" name="Picture 2" descr="Baby face black and white simple line cartoon Vector Image">
            <a:extLst>
              <a:ext uri="{FF2B5EF4-FFF2-40B4-BE49-F238E27FC236}">
                <a16:creationId xmlns:a16="http://schemas.microsoft.com/office/drawing/2014/main" id="{D0E75A9D-9F3F-4E53-989B-2BF3DE35EE33}"/>
              </a:ext>
            </a:extLst>
          </p:cNvPr>
          <p:cNvPicPr>
            <a:picLocks noChangeAspect="1" noChangeArrowheads="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14352" b="80833" l="19000" r="79000">
                        <a14:foregroundMark x1="70500" y1="24074" x2="70500" y2="24074"/>
                        <a14:foregroundMark x1="34400" y1="24259" x2="34400" y2="24259"/>
                        <a14:foregroundMark x1="55100" y1="15833" x2="55100" y2="15833"/>
                        <a14:foregroundMark x1="42300" y1="28704" x2="42300" y2="28704"/>
                        <a14:foregroundMark x1="19000" y1="48981" x2="19000" y2="48981"/>
                        <a14:foregroundMark x1="71200" y1="59259" x2="71200" y2="59259"/>
                        <a14:foregroundMark x1="57000" y1="55463" x2="57000" y2="55463"/>
                        <a14:foregroundMark x1="32400" y1="53241" x2="32400" y2="53241"/>
                        <a14:foregroundMark x1="30000" y1="42963" x2="30000" y2="42963"/>
                        <a14:foregroundMark x1="58700" y1="44537" x2="58700" y2="44537"/>
                        <a14:foregroundMark x1="56000" y1="60093" x2="56000" y2="60093"/>
                        <a14:foregroundMark x1="42500" y1="63056" x2="42500" y2="63056"/>
                        <a14:foregroundMark x1="43300" y1="58611" x2="43300" y2="58611"/>
                        <a14:foregroundMark x1="29300" y1="57870" x2="29300" y2="57870"/>
                        <a14:foregroundMark x1="45400" y1="80833" x2="45400" y2="80833"/>
                        <a14:foregroundMark x1="46400" y1="70370" x2="46400" y2="70370"/>
                        <a14:backgroundMark x1="63500" y1="33148" x2="42100" y2="42315"/>
                        <a14:backgroundMark x1="42100" y1="42315" x2="42100" y2="42315"/>
                        <a14:backgroundMark x1="30300" y1="33889" x2="44000" y2="51204"/>
                        <a14:backgroundMark x1="60600" y1="66852" x2="41300" y2="76296"/>
                        <a14:backgroundMark x1="41300" y1="76296" x2="41100" y2="76204"/>
                      </a14:backgroundRemoval>
                    </a14:imgEffect>
                  </a14:imgLayer>
                </a14:imgProps>
              </a:ext>
              <a:ext uri="{28A0092B-C50C-407E-A947-70E740481C1C}">
                <a14:useLocalDpi xmlns:a14="http://schemas.microsoft.com/office/drawing/2010/main" val="0"/>
              </a:ext>
            </a:extLst>
          </a:blip>
          <a:srcRect l="13119" t="6319" r="13674" b="12693"/>
          <a:stretch/>
        </p:blipFill>
        <p:spPr bwMode="auto">
          <a:xfrm>
            <a:off x="2369412" y="2244357"/>
            <a:ext cx="1931939" cy="2308324"/>
          </a:xfrm>
          <a:prstGeom prst="rect">
            <a:avLst/>
          </a:prstGeom>
        </p:spPr>
      </p:pic>
      <p:pic>
        <p:nvPicPr>
          <p:cNvPr id="17" name="Picture 2" descr="Baby face black and white simple line cartoon Vector Image">
            <a:extLst>
              <a:ext uri="{FF2B5EF4-FFF2-40B4-BE49-F238E27FC236}">
                <a16:creationId xmlns:a16="http://schemas.microsoft.com/office/drawing/2014/main" id="{1FCC92B5-0BAE-4272-9C46-3B9776AD588E}"/>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307147" y="5543244"/>
            <a:ext cx="187305" cy="223796"/>
          </a:xfrm>
          <a:prstGeom prst="rect">
            <a:avLst/>
          </a:prstGeom>
          <a:solidFill>
            <a:schemeClr val="accent3">
              <a:alpha val="0"/>
            </a:schemeClr>
          </a:solidFill>
        </p:spPr>
      </p:pic>
      <p:pic>
        <p:nvPicPr>
          <p:cNvPr id="20" name="Picture 2" descr="Baby face black and white simple line cartoon Vector Image">
            <a:extLst>
              <a:ext uri="{FF2B5EF4-FFF2-40B4-BE49-F238E27FC236}">
                <a16:creationId xmlns:a16="http://schemas.microsoft.com/office/drawing/2014/main" id="{9A4502A2-CF40-4CCC-A4E0-8815595A2951}"/>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432802" y="5745443"/>
            <a:ext cx="187305" cy="223796"/>
          </a:xfrm>
          <a:prstGeom prst="rect">
            <a:avLst/>
          </a:prstGeom>
          <a:solidFill>
            <a:schemeClr val="accent3">
              <a:alpha val="0"/>
            </a:schemeClr>
          </a:solidFill>
        </p:spPr>
      </p:pic>
      <p:pic>
        <p:nvPicPr>
          <p:cNvPr id="21" name="Picture 2" descr="Baby face black and white simple line cartoon Vector Image">
            <a:extLst>
              <a:ext uri="{FF2B5EF4-FFF2-40B4-BE49-F238E27FC236}">
                <a16:creationId xmlns:a16="http://schemas.microsoft.com/office/drawing/2014/main" id="{D05BACDD-B87C-4C2D-A083-0F9C361CBBD9}"/>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652109" y="5655142"/>
            <a:ext cx="187305" cy="223796"/>
          </a:xfrm>
          <a:prstGeom prst="rect">
            <a:avLst/>
          </a:prstGeom>
          <a:solidFill>
            <a:schemeClr val="accent3">
              <a:alpha val="0"/>
            </a:schemeClr>
          </a:solidFill>
        </p:spPr>
      </p:pic>
      <p:pic>
        <p:nvPicPr>
          <p:cNvPr id="22" name="Picture 2" descr="Baby face black and white simple line cartoon Vector Image">
            <a:extLst>
              <a:ext uri="{FF2B5EF4-FFF2-40B4-BE49-F238E27FC236}">
                <a16:creationId xmlns:a16="http://schemas.microsoft.com/office/drawing/2014/main" id="{FBB87960-3209-44D2-A8DF-5DB8B1BD8674}"/>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226337" y="5746229"/>
            <a:ext cx="187305" cy="223796"/>
          </a:xfrm>
          <a:prstGeom prst="rect">
            <a:avLst/>
          </a:prstGeom>
          <a:solidFill>
            <a:schemeClr val="accent3">
              <a:alpha val="0"/>
            </a:schemeClr>
          </a:solidFill>
        </p:spPr>
      </p:pic>
      <p:pic>
        <p:nvPicPr>
          <p:cNvPr id="23" name="Picture 2" descr="Baby face black and white simple line cartoon Vector Image">
            <a:extLst>
              <a:ext uri="{FF2B5EF4-FFF2-40B4-BE49-F238E27FC236}">
                <a16:creationId xmlns:a16="http://schemas.microsoft.com/office/drawing/2014/main" id="{FBB44962-3F10-4AF9-8F89-6B8949406B0F}"/>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4428100" y="4094708"/>
            <a:ext cx="187305" cy="223796"/>
          </a:xfrm>
          <a:prstGeom prst="rect">
            <a:avLst/>
          </a:prstGeom>
          <a:solidFill>
            <a:schemeClr val="accent3">
              <a:alpha val="0"/>
            </a:schemeClr>
          </a:solidFill>
        </p:spPr>
      </p:pic>
      <p:pic>
        <p:nvPicPr>
          <p:cNvPr id="24" name="Picture 2" descr="Baby face black and white simple line cartoon Vector Image">
            <a:extLst>
              <a:ext uri="{FF2B5EF4-FFF2-40B4-BE49-F238E27FC236}">
                <a16:creationId xmlns:a16="http://schemas.microsoft.com/office/drawing/2014/main" id="{02C71B0D-1A96-48A8-A33E-CA4ECCAD8576}"/>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4534818" y="3883002"/>
            <a:ext cx="187305" cy="223796"/>
          </a:xfrm>
          <a:prstGeom prst="rect">
            <a:avLst/>
          </a:prstGeom>
          <a:solidFill>
            <a:schemeClr val="accent3">
              <a:alpha val="0"/>
            </a:schemeClr>
          </a:solidFill>
        </p:spPr>
      </p:pic>
      <p:pic>
        <p:nvPicPr>
          <p:cNvPr id="25" name="Picture 2" descr="Baby face black and white simple line cartoon Vector Image">
            <a:extLst>
              <a:ext uri="{FF2B5EF4-FFF2-40B4-BE49-F238E27FC236}">
                <a16:creationId xmlns:a16="http://schemas.microsoft.com/office/drawing/2014/main" id="{9AA83EBA-8EC7-4E55-AC53-839514EE9789}"/>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4294154" y="3883002"/>
            <a:ext cx="187305" cy="223796"/>
          </a:xfrm>
          <a:prstGeom prst="rect">
            <a:avLst/>
          </a:prstGeom>
          <a:solidFill>
            <a:schemeClr val="accent3">
              <a:alpha val="0"/>
            </a:schemeClr>
          </a:solidFill>
        </p:spPr>
      </p:pic>
      <p:pic>
        <p:nvPicPr>
          <p:cNvPr id="26" name="Picture 2" descr="Baby face black and white simple line cartoon Vector Image">
            <a:extLst>
              <a:ext uri="{FF2B5EF4-FFF2-40B4-BE49-F238E27FC236}">
                <a16:creationId xmlns:a16="http://schemas.microsoft.com/office/drawing/2014/main" id="{777592E4-4DC0-42FA-A8B1-B2F701A5EDF7}"/>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4198958" y="4149744"/>
            <a:ext cx="187305" cy="223796"/>
          </a:xfrm>
          <a:prstGeom prst="rect">
            <a:avLst/>
          </a:prstGeom>
          <a:solidFill>
            <a:schemeClr val="accent3">
              <a:alpha val="0"/>
            </a:schemeClr>
          </a:solidFill>
        </p:spPr>
      </p:pic>
      <p:pic>
        <p:nvPicPr>
          <p:cNvPr id="27" name="Picture 2" descr="Baby face black and white simple line cartoon Vector Image">
            <a:extLst>
              <a:ext uri="{FF2B5EF4-FFF2-40B4-BE49-F238E27FC236}">
                <a16:creationId xmlns:a16="http://schemas.microsoft.com/office/drawing/2014/main" id="{9E2A6183-60D3-44BD-8FC4-7BB68E9D6A2A}"/>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4339096" y="4254614"/>
            <a:ext cx="187305" cy="223796"/>
          </a:xfrm>
          <a:prstGeom prst="rect">
            <a:avLst/>
          </a:prstGeom>
          <a:solidFill>
            <a:schemeClr val="accent3">
              <a:alpha val="0"/>
            </a:schemeClr>
          </a:solidFill>
        </p:spPr>
      </p:pic>
      <p:pic>
        <p:nvPicPr>
          <p:cNvPr id="28" name="Picture 2" descr="Baby face black and white simple line cartoon Vector Image">
            <a:extLst>
              <a:ext uri="{FF2B5EF4-FFF2-40B4-BE49-F238E27FC236}">
                <a16:creationId xmlns:a16="http://schemas.microsoft.com/office/drawing/2014/main" id="{3C7C35DC-B80D-4A2B-9A33-24CD08457A2E}"/>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4339095" y="3970751"/>
            <a:ext cx="187305" cy="223796"/>
          </a:xfrm>
          <a:prstGeom prst="rect">
            <a:avLst/>
          </a:prstGeom>
          <a:solidFill>
            <a:schemeClr val="accent3">
              <a:alpha val="0"/>
            </a:schemeClr>
          </a:solidFill>
        </p:spPr>
      </p:pic>
      <p:pic>
        <p:nvPicPr>
          <p:cNvPr id="29" name="Picture 2" descr="Baby face black and white simple line cartoon Vector Image">
            <a:extLst>
              <a:ext uri="{FF2B5EF4-FFF2-40B4-BE49-F238E27FC236}">
                <a16:creationId xmlns:a16="http://schemas.microsoft.com/office/drawing/2014/main" id="{5BD46193-E3FD-444F-B723-9048027ACFEA}"/>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997121" y="3024709"/>
            <a:ext cx="187305" cy="223796"/>
          </a:xfrm>
          <a:prstGeom prst="rect">
            <a:avLst/>
          </a:prstGeom>
          <a:solidFill>
            <a:schemeClr val="accent3">
              <a:alpha val="0"/>
            </a:schemeClr>
          </a:solidFill>
        </p:spPr>
      </p:pic>
      <p:pic>
        <p:nvPicPr>
          <p:cNvPr id="30" name="Picture 2" descr="Baby face black and white simple line cartoon Vector Image">
            <a:extLst>
              <a:ext uri="{FF2B5EF4-FFF2-40B4-BE49-F238E27FC236}">
                <a16:creationId xmlns:a16="http://schemas.microsoft.com/office/drawing/2014/main" id="{87D89FF4-D358-4DEC-857F-4AC90B89030A}"/>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814438" y="3157357"/>
            <a:ext cx="187305" cy="223796"/>
          </a:xfrm>
          <a:prstGeom prst="rect">
            <a:avLst/>
          </a:prstGeom>
          <a:solidFill>
            <a:schemeClr val="accent3">
              <a:alpha val="0"/>
            </a:schemeClr>
          </a:solidFill>
        </p:spPr>
      </p:pic>
      <p:pic>
        <p:nvPicPr>
          <p:cNvPr id="31" name="Picture 2" descr="Baby face black and white simple line cartoon Vector Image">
            <a:extLst>
              <a:ext uri="{FF2B5EF4-FFF2-40B4-BE49-F238E27FC236}">
                <a16:creationId xmlns:a16="http://schemas.microsoft.com/office/drawing/2014/main" id="{AE237EAD-5E52-4B6A-88F4-DE587E0DF692}"/>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803283" y="2951781"/>
            <a:ext cx="187305" cy="223796"/>
          </a:xfrm>
          <a:prstGeom prst="rect">
            <a:avLst/>
          </a:prstGeom>
          <a:solidFill>
            <a:schemeClr val="accent3">
              <a:alpha val="0"/>
            </a:schemeClr>
          </a:solidFill>
        </p:spPr>
      </p:pic>
      <p:pic>
        <p:nvPicPr>
          <p:cNvPr id="32" name="Picture 2" descr="Baby face black and white simple line cartoon Vector Image">
            <a:extLst>
              <a:ext uri="{FF2B5EF4-FFF2-40B4-BE49-F238E27FC236}">
                <a16:creationId xmlns:a16="http://schemas.microsoft.com/office/drawing/2014/main" id="{F4249769-1C7C-4D3A-A490-4D3242A183D9}"/>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983577" y="3232763"/>
            <a:ext cx="187305" cy="223796"/>
          </a:xfrm>
          <a:prstGeom prst="rect">
            <a:avLst/>
          </a:prstGeom>
          <a:solidFill>
            <a:schemeClr val="accent3">
              <a:alpha val="0"/>
            </a:schemeClr>
          </a:solidFill>
        </p:spPr>
      </p:pic>
      <p:pic>
        <p:nvPicPr>
          <p:cNvPr id="33" name="Picture 2" descr="Baby face black and white simple line cartoon Vector Image">
            <a:extLst>
              <a:ext uri="{FF2B5EF4-FFF2-40B4-BE49-F238E27FC236}">
                <a16:creationId xmlns:a16="http://schemas.microsoft.com/office/drawing/2014/main" id="{62967E94-E14F-447A-BFA2-9E43F6CCB1BF}"/>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7917175" y="5431346"/>
            <a:ext cx="187305" cy="223796"/>
          </a:xfrm>
          <a:prstGeom prst="rect">
            <a:avLst/>
          </a:prstGeom>
          <a:solidFill>
            <a:schemeClr val="accent3">
              <a:alpha val="0"/>
            </a:schemeClr>
          </a:solidFill>
        </p:spPr>
      </p:pic>
      <p:pic>
        <p:nvPicPr>
          <p:cNvPr id="34" name="Picture 2" descr="Baby face black and white simple line cartoon Vector Image">
            <a:extLst>
              <a:ext uri="{FF2B5EF4-FFF2-40B4-BE49-F238E27FC236}">
                <a16:creationId xmlns:a16="http://schemas.microsoft.com/office/drawing/2014/main" id="{64F093EF-84C9-48E9-80AA-1E26B00CFAA6}"/>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7734492" y="5563994"/>
            <a:ext cx="187305" cy="223796"/>
          </a:xfrm>
          <a:prstGeom prst="rect">
            <a:avLst/>
          </a:prstGeom>
          <a:solidFill>
            <a:schemeClr val="accent3">
              <a:alpha val="0"/>
            </a:schemeClr>
          </a:solidFill>
        </p:spPr>
      </p:pic>
      <p:pic>
        <p:nvPicPr>
          <p:cNvPr id="35" name="Picture 2" descr="Baby face black and white simple line cartoon Vector Image">
            <a:extLst>
              <a:ext uri="{FF2B5EF4-FFF2-40B4-BE49-F238E27FC236}">
                <a16:creationId xmlns:a16="http://schemas.microsoft.com/office/drawing/2014/main" id="{E1EE1E58-9E50-4CC7-A9EE-31703708A90C}"/>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7723337" y="5358418"/>
            <a:ext cx="187305" cy="223796"/>
          </a:xfrm>
          <a:prstGeom prst="rect">
            <a:avLst/>
          </a:prstGeom>
          <a:solidFill>
            <a:schemeClr val="accent3">
              <a:alpha val="0"/>
            </a:schemeClr>
          </a:solidFill>
        </p:spPr>
      </p:pic>
      <p:pic>
        <p:nvPicPr>
          <p:cNvPr id="36" name="Picture 2" descr="Baby face black and white simple line cartoon Vector Image">
            <a:extLst>
              <a:ext uri="{FF2B5EF4-FFF2-40B4-BE49-F238E27FC236}">
                <a16:creationId xmlns:a16="http://schemas.microsoft.com/office/drawing/2014/main" id="{ED57159E-B5C1-43B5-AAB3-F55CB84BD86A}"/>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7903631" y="5639400"/>
            <a:ext cx="187305" cy="223796"/>
          </a:xfrm>
          <a:prstGeom prst="rect">
            <a:avLst/>
          </a:prstGeom>
          <a:solidFill>
            <a:schemeClr val="accent3">
              <a:alpha val="0"/>
            </a:schemeClr>
          </a:solidFill>
        </p:spPr>
      </p:pic>
      <p:pic>
        <p:nvPicPr>
          <p:cNvPr id="37" name="Picture 2" descr="Baby face black and white simple line cartoon Vector Image">
            <a:extLst>
              <a:ext uri="{FF2B5EF4-FFF2-40B4-BE49-F238E27FC236}">
                <a16:creationId xmlns:a16="http://schemas.microsoft.com/office/drawing/2014/main" id="{B8CE5641-96F4-41F8-8E08-C62B961D0597}"/>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652109" y="3939174"/>
            <a:ext cx="187305" cy="223796"/>
          </a:xfrm>
          <a:prstGeom prst="rect">
            <a:avLst/>
          </a:prstGeom>
          <a:solidFill>
            <a:schemeClr val="accent3">
              <a:alpha val="0"/>
            </a:schemeClr>
          </a:solidFill>
        </p:spPr>
      </p:pic>
      <p:pic>
        <p:nvPicPr>
          <p:cNvPr id="38" name="Picture 2" descr="Baby face black and white simple line cartoon Vector Image">
            <a:extLst>
              <a:ext uri="{FF2B5EF4-FFF2-40B4-BE49-F238E27FC236}">
                <a16:creationId xmlns:a16="http://schemas.microsoft.com/office/drawing/2014/main" id="{9A30FBE7-B313-49CB-A003-64146559D1C4}"/>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469426" y="4071822"/>
            <a:ext cx="187305" cy="223796"/>
          </a:xfrm>
          <a:prstGeom prst="rect">
            <a:avLst/>
          </a:prstGeom>
          <a:solidFill>
            <a:schemeClr val="accent3">
              <a:alpha val="0"/>
            </a:schemeClr>
          </a:solidFill>
        </p:spPr>
      </p:pic>
      <p:pic>
        <p:nvPicPr>
          <p:cNvPr id="39" name="Picture 2" descr="Baby face black and white simple line cartoon Vector Image">
            <a:extLst>
              <a:ext uri="{FF2B5EF4-FFF2-40B4-BE49-F238E27FC236}">
                <a16:creationId xmlns:a16="http://schemas.microsoft.com/office/drawing/2014/main" id="{514B8CE0-B03B-4927-BCB8-6C08B614320E}"/>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458271" y="3866246"/>
            <a:ext cx="187305" cy="223796"/>
          </a:xfrm>
          <a:prstGeom prst="rect">
            <a:avLst/>
          </a:prstGeom>
          <a:solidFill>
            <a:schemeClr val="accent3">
              <a:alpha val="0"/>
            </a:schemeClr>
          </a:solidFill>
        </p:spPr>
      </p:pic>
      <p:pic>
        <p:nvPicPr>
          <p:cNvPr id="40" name="Picture 2" descr="Baby face black and white simple line cartoon Vector Image">
            <a:extLst>
              <a:ext uri="{FF2B5EF4-FFF2-40B4-BE49-F238E27FC236}">
                <a16:creationId xmlns:a16="http://schemas.microsoft.com/office/drawing/2014/main" id="{7BBBAAC9-8BB3-4756-94F8-B52EB24067DD}"/>
              </a:ext>
            </a:extLst>
          </p:cNvPr>
          <p:cNvPicPr>
            <a:picLocks noChangeAspect="1" noChangeArrowheads="1"/>
          </p:cNvPicPr>
          <p:nvPr/>
        </p:nvPicPr>
        <p:blipFill rotWithShape="1">
          <a:blip r:embed="rId6">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119" t="6319" r="13674" b="12693"/>
          <a:stretch/>
        </p:blipFill>
        <p:spPr bwMode="auto">
          <a:xfrm>
            <a:off x="6638565" y="4147228"/>
            <a:ext cx="187305" cy="223796"/>
          </a:xfrm>
          <a:prstGeom prst="rect">
            <a:avLst/>
          </a:prstGeom>
          <a:solidFill>
            <a:schemeClr val="accent3">
              <a:alpha val="0"/>
            </a:schemeClr>
          </a:solidFill>
        </p:spPr>
      </p:pic>
      <p:sp>
        <p:nvSpPr>
          <p:cNvPr id="3" name="תיבת טקסט 2">
            <a:extLst>
              <a:ext uri="{FF2B5EF4-FFF2-40B4-BE49-F238E27FC236}">
                <a16:creationId xmlns:a16="http://schemas.microsoft.com/office/drawing/2014/main" id="{0B8BE1E4-2D53-46DD-A8A3-7D9EB83BFFD1}"/>
              </a:ext>
            </a:extLst>
          </p:cNvPr>
          <p:cNvSpPr txBox="1"/>
          <p:nvPr/>
        </p:nvSpPr>
        <p:spPr>
          <a:xfrm>
            <a:off x="8819535" y="2615381"/>
            <a:ext cx="2635046" cy="2262158"/>
          </a:xfrm>
          <a:prstGeom prst="rect">
            <a:avLst/>
          </a:prstGeom>
          <a:noFill/>
        </p:spPr>
        <p:txBody>
          <a:bodyPr wrap="square" rtlCol="1">
            <a:spAutoFit/>
          </a:bodyPr>
          <a:lstStyle/>
          <a:p>
            <a:pPr algn="l" rtl="0">
              <a:lnSpc>
                <a:spcPct val="150000"/>
              </a:lnSpc>
            </a:pPr>
            <a:r>
              <a:rPr lang="en-US" sz="2400" b="1" dirty="0">
                <a:solidFill>
                  <a:schemeClr val="accent1"/>
                </a:solidFill>
              </a:rPr>
              <a:t>Private:</a:t>
            </a:r>
            <a:endParaRPr lang="en-US" sz="2400" dirty="0">
              <a:solidFill>
                <a:schemeClr val="accent1"/>
              </a:solidFill>
            </a:endParaRPr>
          </a:p>
          <a:p>
            <a:pPr marL="285750" indent="-285750" algn="l" rtl="0">
              <a:lnSpc>
                <a:spcPct val="150000"/>
              </a:lnSpc>
              <a:buFont typeface="Arial" panose="020B0604020202020204" pitchFamily="34" charset="0"/>
              <a:buChar char="•"/>
            </a:pPr>
            <a:r>
              <a:rPr lang="en-US" sz="2400" dirty="0">
                <a:solidFill>
                  <a:schemeClr val="accent1"/>
                </a:solidFill>
              </a:rPr>
              <a:t>Information</a:t>
            </a:r>
          </a:p>
          <a:p>
            <a:pPr marL="285750" indent="-285750" algn="l" rtl="0">
              <a:lnSpc>
                <a:spcPct val="150000"/>
              </a:lnSpc>
              <a:buFont typeface="Arial" panose="020B0604020202020204" pitchFamily="34" charset="0"/>
              <a:buChar char="•"/>
            </a:pPr>
            <a:r>
              <a:rPr lang="en-US" sz="2400" dirty="0">
                <a:solidFill>
                  <a:schemeClr val="accent1"/>
                </a:solidFill>
              </a:rPr>
              <a:t>Pictures</a:t>
            </a:r>
          </a:p>
          <a:p>
            <a:pPr marL="285750" indent="-285750" algn="l" rtl="0">
              <a:lnSpc>
                <a:spcPct val="150000"/>
              </a:lnSpc>
              <a:buFont typeface="Arial" panose="020B0604020202020204" pitchFamily="34" charset="0"/>
              <a:buChar char="•"/>
            </a:pPr>
            <a:r>
              <a:rPr lang="en-US" sz="2400" dirty="0">
                <a:solidFill>
                  <a:schemeClr val="accent1"/>
                </a:solidFill>
              </a:rPr>
              <a:t>Memos</a:t>
            </a:r>
          </a:p>
        </p:txBody>
      </p:sp>
      <p:sp>
        <p:nvSpPr>
          <p:cNvPr id="41" name="תיבת טקסט 40">
            <a:extLst>
              <a:ext uri="{FF2B5EF4-FFF2-40B4-BE49-F238E27FC236}">
                <a16:creationId xmlns:a16="http://schemas.microsoft.com/office/drawing/2014/main" id="{A5276E40-EF23-476D-B8E8-7AD6ECF546D5}"/>
              </a:ext>
            </a:extLst>
          </p:cNvPr>
          <p:cNvSpPr txBox="1"/>
          <p:nvPr/>
        </p:nvSpPr>
        <p:spPr>
          <a:xfrm>
            <a:off x="8819535" y="2615381"/>
            <a:ext cx="2635046" cy="3370153"/>
          </a:xfrm>
          <a:prstGeom prst="rect">
            <a:avLst/>
          </a:prstGeom>
          <a:noFill/>
        </p:spPr>
        <p:txBody>
          <a:bodyPr wrap="square" rtlCol="1">
            <a:spAutoFit/>
          </a:bodyPr>
          <a:lstStyle/>
          <a:p>
            <a:pPr algn="l" rtl="0">
              <a:lnSpc>
                <a:spcPct val="150000"/>
              </a:lnSpc>
            </a:pPr>
            <a:r>
              <a:rPr lang="en-US" sz="2400" b="1" dirty="0">
                <a:solidFill>
                  <a:schemeClr val="accent1"/>
                </a:solidFill>
              </a:rPr>
              <a:t>Neighborhood:</a:t>
            </a:r>
            <a:endParaRPr lang="en-US" sz="2400" dirty="0">
              <a:solidFill>
                <a:schemeClr val="accent1"/>
              </a:solidFill>
            </a:endParaRPr>
          </a:p>
          <a:p>
            <a:pPr marL="285750" indent="-285750" algn="l" rtl="0">
              <a:lnSpc>
                <a:spcPct val="150000"/>
              </a:lnSpc>
              <a:buFont typeface="Arial" panose="020B0604020202020204" pitchFamily="34" charset="0"/>
              <a:buChar char="•"/>
            </a:pPr>
            <a:r>
              <a:rPr lang="en-US" sz="2400" dirty="0">
                <a:solidFill>
                  <a:schemeClr val="accent1"/>
                </a:solidFill>
              </a:rPr>
              <a:t>Kindergartens</a:t>
            </a:r>
          </a:p>
          <a:p>
            <a:pPr marL="285750" indent="-285750" algn="l" rtl="0">
              <a:lnSpc>
                <a:spcPct val="150000"/>
              </a:lnSpc>
              <a:buFont typeface="Arial" panose="020B0604020202020204" pitchFamily="34" charset="0"/>
              <a:buChar char="•"/>
            </a:pPr>
            <a:r>
              <a:rPr lang="en-US" sz="2400" dirty="0">
                <a:solidFill>
                  <a:schemeClr val="accent1"/>
                </a:solidFill>
              </a:rPr>
              <a:t>Playgrounds</a:t>
            </a:r>
          </a:p>
          <a:p>
            <a:pPr marL="285750" indent="-285750" algn="l" rtl="0">
              <a:lnSpc>
                <a:spcPct val="150000"/>
              </a:lnSpc>
              <a:buFont typeface="Arial" panose="020B0604020202020204" pitchFamily="34" charset="0"/>
              <a:buChar char="•"/>
            </a:pPr>
            <a:r>
              <a:rPr lang="en-US" sz="2400" dirty="0">
                <a:solidFill>
                  <a:schemeClr val="accent1"/>
                </a:solidFill>
              </a:rPr>
              <a:t>Events</a:t>
            </a:r>
          </a:p>
          <a:p>
            <a:pPr marL="285750" indent="-285750" algn="l" rtl="0">
              <a:lnSpc>
                <a:spcPct val="150000"/>
              </a:lnSpc>
              <a:buFont typeface="Arial" panose="020B0604020202020204" pitchFamily="34" charset="0"/>
              <a:buChar char="•"/>
            </a:pPr>
            <a:r>
              <a:rPr lang="en-US" sz="2400" dirty="0">
                <a:solidFill>
                  <a:schemeClr val="accent1"/>
                </a:solidFill>
              </a:rPr>
              <a:t>Babysitters</a:t>
            </a:r>
          </a:p>
          <a:p>
            <a:pPr marL="285750" indent="-285750" algn="l" rtl="0">
              <a:lnSpc>
                <a:spcPct val="150000"/>
              </a:lnSpc>
              <a:buFont typeface="Arial" panose="020B0604020202020204" pitchFamily="34" charset="0"/>
              <a:buChar char="•"/>
            </a:pPr>
            <a:r>
              <a:rPr lang="en-US" sz="2400" dirty="0">
                <a:solidFill>
                  <a:schemeClr val="accent1"/>
                </a:solidFill>
              </a:rPr>
              <a:t>Secondhand</a:t>
            </a:r>
            <a:endParaRPr lang="en-US" sz="2400" dirty="0"/>
          </a:p>
        </p:txBody>
      </p:sp>
    </p:spTree>
    <p:extLst>
      <p:ext uri="{BB962C8B-B14F-4D97-AF65-F5344CB8AC3E}">
        <p14:creationId xmlns:p14="http://schemas.microsoft.com/office/powerpoint/2010/main" val="11496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6" presetClass="emph" presetSubtype="0" fill="hold" nodeType="withEffect">
                                  <p:stCondLst>
                                    <p:cond delay="0"/>
                                  </p:stCondLst>
                                  <p:childTnLst>
                                    <p:animScale>
                                      <p:cBhvr>
                                        <p:cTn id="10" dur="2000" fill="hold"/>
                                        <p:tgtEl>
                                          <p:spTgt spid="1026"/>
                                        </p:tgtEl>
                                      </p:cBhvr>
                                      <p:by x="10000" y="10000"/>
                                    </p:animScale>
                                  </p:childTnLst>
                                </p:cTn>
                              </p:par>
                              <p:par>
                                <p:cTn id="11" presetID="50" presetClass="path" presetSubtype="0" accel="50000" decel="50000" fill="hold" nodeType="withEffect">
                                  <p:stCondLst>
                                    <p:cond delay="0"/>
                                  </p:stCondLst>
                                  <p:childTnLst>
                                    <p:animMotion origin="layout" path="M -0.02018 0.05417 L 0.12213 0.05417 C 0.18567 0.05417 0.26445 0.13195 0.26445 0.19514 L 0.26445 0.33704 " pathEditMode="relative" rAng="0" ptsTypes="AAAA">
                                      <p:cBhvr>
                                        <p:cTn id="12" dur="2000" fill="hold"/>
                                        <p:tgtEl>
                                          <p:spTgt spid="1026"/>
                                        </p:tgtEl>
                                        <p:attrNameLst>
                                          <p:attrName>ppt_x</p:attrName>
                                          <p:attrName>ppt_y</p:attrName>
                                        </p:attrNameLst>
                                      </p:cBhvr>
                                      <p:rCtr x="14232" y="14144"/>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544E7DF-A10B-4057-9EFF-29AF09DABB75}"/>
              </a:ext>
            </a:extLst>
          </p:cNvPr>
          <p:cNvSpPr>
            <a:spLocks noGrp="1"/>
          </p:cNvSpPr>
          <p:nvPr>
            <p:ph type="title"/>
          </p:nvPr>
        </p:nvSpPr>
        <p:spPr>
          <a:xfrm>
            <a:off x="1179871" y="1044054"/>
            <a:ext cx="11012128" cy="1030360"/>
          </a:xfrm>
        </p:spPr>
        <p:txBody>
          <a:bodyPr>
            <a:noAutofit/>
          </a:bodyPr>
          <a:lstStyle/>
          <a:p>
            <a:r>
              <a:rPr lang="en-US" sz="2500" dirty="0">
                <a:solidFill>
                  <a:schemeClr val="bg1"/>
                </a:solidFill>
              </a:rPr>
              <a:t>Between one child and the village it takes to raise him...</a:t>
            </a:r>
            <a:endParaRPr lang="he-IL" sz="250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תמונה 10">
            <a:extLst>
              <a:ext uri="{FF2B5EF4-FFF2-40B4-BE49-F238E27FC236}">
                <a16:creationId xmlns:a16="http://schemas.microsoft.com/office/drawing/2014/main" id="{89A226B9-549D-4627-AF29-BA37566F3E36}"/>
              </a:ext>
            </a:extLst>
          </p:cNvPr>
          <p:cNvPicPr>
            <a:picLocks noChangeAspect="1"/>
          </p:cNvPicPr>
          <p:nvPr/>
        </p:nvPicPr>
        <p:blipFill rotWithShape="1">
          <a:blip r:embed="rId3"/>
          <a:srcRect l="39693" t="18110" r="27463" b="13617"/>
          <a:stretch/>
        </p:blipFill>
        <p:spPr>
          <a:xfrm>
            <a:off x="4891262" y="3429000"/>
            <a:ext cx="2193775" cy="2565164"/>
          </a:xfrm>
          <a:prstGeom prst="rect">
            <a:avLst/>
          </a:prstGeom>
        </p:spPr>
      </p:pic>
      <p:sp>
        <p:nvSpPr>
          <p:cNvPr id="3" name="אליפסה 2">
            <a:extLst>
              <a:ext uri="{FF2B5EF4-FFF2-40B4-BE49-F238E27FC236}">
                <a16:creationId xmlns:a16="http://schemas.microsoft.com/office/drawing/2014/main" id="{4CAB1644-57D5-40E0-95D7-250AC1CA49F7}"/>
              </a:ext>
            </a:extLst>
          </p:cNvPr>
          <p:cNvSpPr/>
          <p:nvPr/>
        </p:nvSpPr>
        <p:spPr>
          <a:xfrm>
            <a:off x="6426012" y="38438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אליפסה 40">
            <a:extLst>
              <a:ext uri="{FF2B5EF4-FFF2-40B4-BE49-F238E27FC236}">
                <a16:creationId xmlns:a16="http://schemas.microsoft.com/office/drawing/2014/main" id="{09718E2F-2EB4-4917-AB4E-39F669D5FF12}"/>
              </a:ext>
            </a:extLst>
          </p:cNvPr>
          <p:cNvSpPr/>
          <p:nvPr/>
        </p:nvSpPr>
        <p:spPr>
          <a:xfrm>
            <a:off x="5091443" y="44165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אליפסה 41">
            <a:extLst>
              <a:ext uri="{FF2B5EF4-FFF2-40B4-BE49-F238E27FC236}">
                <a16:creationId xmlns:a16="http://schemas.microsoft.com/office/drawing/2014/main" id="{B5E70328-91C8-41B6-84EB-3BA72EC72145}"/>
              </a:ext>
            </a:extLst>
          </p:cNvPr>
          <p:cNvSpPr/>
          <p:nvPr/>
        </p:nvSpPr>
        <p:spPr>
          <a:xfrm>
            <a:off x="6143025" y="53584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אליפסה 42">
            <a:extLst>
              <a:ext uri="{FF2B5EF4-FFF2-40B4-BE49-F238E27FC236}">
                <a16:creationId xmlns:a16="http://schemas.microsoft.com/office/drawing/2014/main" id="{52CAA84C-A4B7-480B-A1B6-C432712082E5}"/>
              </a:ext>
            </a:extLst>
          </p:cNvPr>
          <p:cNvSpPr/>
          <p:nvPr/>
        </p:nvSpPr>
        <p:spPr>
          <a:xfrm>
            <a:off x="6952697" y="52011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אליפסה 43">
            <a:extLst>
              <a:ext uri="{FF2B5EF4-FFF2-40B4-BE49-F238E27FC236}">
                <a16:creationId xmlns:a16="http://schemas.microsoft.com/office/drawing/2014/main" id="{18B5FB73-BD71-4ECE-AEE3-757950C19B1C}"/>
              </a:ext>
            </a:extLst>
          </p:cNvPr>
          <p:cNvSpPr/>
          <p:nvPr/>
        </p:nvSpPr>
        <p:spPr>
          <a:xfrm>
            <a:off x="6255694" y="44326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a:extLst>
              <a:ext uri="{FF2B5EF4-FFF2-40B4-BE49-F238E27FC236}">
                <a16:creationId xmlns:a16="http://schemas.microsoft.com/office/drawing/2014/main" id="{6A068326-E1A2-4E86-B16A-B57CC3070C31}"/>
              </a:ext>
            </a:extLst>
          </p:cNvPr>
          <p:cNvSpPr/>
          <p:nvPr/>
        </p:nvSpPr>
        <p:spPr>
          <a:xfrm>
            <a:off x="6458953" y="38970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אליפסה 45">
            <a:extLst>
              <a:ext uri="{FF2B5EF4-FFF2-40B4-BE49-F238E27FC236}">
                <a16:creationId xmlns:a16="http://schemas.microsoft.com/office/drawing/2014/main" id="{8E2BD41F-1831-47E8-ABDB-72F82143C9E2}"/>
              </a:ext>
            </a:extLst>
          </p:cNvPr>
          <p:cNvSpPr/>
          <p:nvPr/>
        </p:nvSpPr>
        <p:spPr>
          <a:xfrm>
            <a:off x="6229965" y="43650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a:extLst>
              <a:ext uri="{FF2B5EF4-FFF2-40B4-BE49-F238E27FC236}">
                <a16:creationId xmlns:a16="http://schemas.microsoft.com/office/drawing/2014/main" id="{62A1DFCF-BBB3-4502-84BE-C24E4A149EDA}"/>
              </a:ext>
            </a:extLst>
          </p:cNvPr>
          <p:cNvSpPr/>
          <p:nvPr/>
        </p:nvSpPr>
        <p:spPr>
          <a:xfrm>
            <a:off x="6894711" y="52319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אליפסה 47">
            <a:extLst>
              <a:ext uri="{FF2B5EF4-FFF2-40B4-BE49-F238E27FC236}">
                <a16:creationId xmlns:a16="http://schemas.microsoft.com/office/drawing/2014/main" id="{AC9E0A0F-73BF-4F12-B02F-CA08FDBD97CD}"/>
              </a:ext>
            </a:extLst>
          </p:cNvPr>
          <p:cNvSpPr/>
          <p:nvPr/>
        </p:nvSpPr>
        <p:spPr>
          <a:xfrm>
            <a:off x="6191391" y="52997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48">
            <a:extLst>
              <a:ext uri="{FF2B5EF4-FFF2-40B4-BE49-F238E27FC236}">
                <a16:creationId xmlns:a16="http://schemas.microsoft.com/office/drawing/2014/main" id="{8D527D4B-CA60-488B-938C-6BC70D30FFC2}"/>
              </a:ext>
            </a:extLst>
          </p:cNvPr>
          <p:cNvSpPr/>
          <p:nvPr/>
        </p:nvSpPr>
        <p:spPr>
          <a:xfrm>
            <a:off x="5155962" y="43858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אליפסה 49">
            <a:extLst>
              <a:ext uri="{FF2B5EF4-FFF2-40B4-BE49-F238E27FC236}">
                <a16:creationId xmlns:a16="http://schemas.microsoft.com/office/drawing/2014/main" id="{D63FF5F1-3BE7-44EF-AFAB-26B66D0249D8}"/>
              </a:ext>
            </a:extLst>
          </p:cNvPr>
          <p:cNvSpPr/>
          <p:nvPr/>
        </p:nvSpPr>
        <p:spPr>
          <a:xfrm>
            <a:off x="6407498" y="38970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אליפסה 50">
            <a:extLst>
              <a:ext uri="{FF2B5EF4-FFF2-40B4-BE49-F238E27FC236}">
                <a16:creationId xmlns:a16="http://schemas.microsoft.com/office/drawing/2014/main" id="{E61F6BA8-9944-4BC8-A1FF-5FB062ECFA12}"/>
              </a:ext>
            </a:extLst>
          </p:cNvPr>
          <p:cNvSpPr/>
          <p:nvPr/>
        </p:nvSpPr>
        <p:spPr>
          <a:xfrm>
            <a:off x="6305452" y="43650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אליפסה 51">
            <a:extLst>
              <a:ext uri="{FF2B5EF4-FFF2-40B4-BE49-F238E27FC236}">
                <a16:creationId xmlns:a16="http://schemas.microsoft.com/office/drawing/2014/main" id="{539E4567-A662-41CF-BCD1-62F393F72EBF}"/>
              </a:ext>
            </a:extLst>
          </p:cNvPr>
          <p:cNvSpPr/>
          <p:nvPr/>
        </p:nvSpPr>
        <p:spPr>
          <a:xfrm>
            <a:off x="5090596" y="44896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a:extLst>
              <a:ext uri="{FF2B5EF4-FFF2-40B4-BE49-F238E27FC236}">
                <a16:creationId xmlns:a16="http://schemas.microsoft.com/office/drawing/2014/main" id="{30D2035F-9BD8-47D6-952C-E29D1A9E05A6}"/>
              </a:ext>
            </a:extLst>
          </p:cNvPr>
          <p:cNvSpPr/>
          <p:nvPr/>
        </p:nvSpPr>
        <p:spPr>
          <a:xfrm>
            <a:off x="6945656" y="52738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אליפסה 53">
            <a:extLst>
              <a:ext uri="{FF2B5EF4-FFF2-40B4-BE49-F238E27FC236}">
                <a16:creationId xmlns:a16="http://schemas.microsoft.com/office/drawing/2014/main" id="{B0F1A687-476F-4B7F-8F8E-922FA47B4021}"/>
              </a:ext>
            </a:extLst>
          </p:cNvPr>
          <p:cNvSpPr/>
          <p:nvPr/>
        </p:nvSpPr>
        <p:spPr>
          <a:xfrm>
            <a:off x="6132154" y="52969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אליפסה 54">
            <a:extLst>
              <a:ext uri="{FF2B5EF4-FFF2-40B4-BE49-F238E27FC236}">
                <a16:creationId xmlns:a16="http://schemas.microsoft.com/office/drawing/2014/main" id="{4400D744-0BF8-4200-90F6-DD1C4A44C712}"/>
              </a:ext>
            </a:extLst>
          </p:cNvPr>
          <p:cNvSpPr/>
          <p:nvPr/>
        </p:nvSpPr>
        <p:spPr>
          <a:xfrm>
            <a:off x="6450789" y="39362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אליפסה 55">
            <a:extLst>
              <a:ext uri="{FF2B5EF4-FFF2-40B4-BE49-F238E27FC236}">
                <a16:creationId xmlns:a16="http://schemas.microsoft.com/office/drawing/2014/main" id="{C9F34B8F-2F3C-4EC9-AA7A-656D28A0FAFF}"/>
              </a:ext>
            </a:extLst>
          </p:cNvPr>
          <p:cNvSpPr/>
          <p:nvPr/>
        </p:nvSpPr>
        <p:spPr>
          <a:xfrm>
            <a:off x="6305450" y="44326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אליפסה 56">
            <a:extLst>
              <a:ext uri="{FF2B5EF4-FFF2-40B4-BE49-F238E27FC236}">
                <a16:creationId xmlns:a16="http://schemas.microsoft.com/office/drawing/2014/main" id="{0953C0EB-5A1F-47BA-A21F-195E130F0DA7}"/>
              </a:ext>
            </a:extLst>
          </p:cNvPr>
          <p:cNvSpPr/>
          <p:nvPr/>
        </p:nvSpPr>
        <p:spPr>
          <a:xfrm>
            <a:off x="5147088" y="44326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אליפסה 57">
            <a:extLst>
              <a:ext uri="{FF2B5EF4-FFF2-40B4-BE49-F238E27FC236}">
                <a16:creationId xmlns:a16="http://schemas.microsoft.com/office/drawing/2014/main" id="{931D94D3-CB86-44EE-A1CF-DA0E210740D1}"/>
              </a:ext>
            </a:extLst>
          </p:cNvPr>
          <p:cNvSpPr/>
          <p:nvPr/>
        </p:nvSpPr>
        <p:spPr>
          <a:xfrm>
            <a:off x="6207641" y="53555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אליפסה 58">
            <a:extLst>
              <a:ext uri="{FF2B5EF4-FFF2-40B4-BE49-F238E27FC236}">
                <a16:creationId xmlns:a16="http://schemas.microsoft.com/office/drawing/2014/main" id="{56ABD16A-EFD9-4771-A4BF-93976C90CCA6}"/>
              </a:ext>
            </a:extLst>
          </p:cNvPr>
          <p:cNvSpPr/>
          <p:nvPr/>
        </p:nvSpPr>
        <p:spPr>
          <a:xfrm>
            <a:off x="6868402" y="52969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אליפסה 59">
            <a:extLst>
              <a:ext uri="{FF2B5EF4-FFF2-40B4-BE49-F238E27FC236}">
                <a16:creationId xmlns:a16="http://schemas.microsoft.com/office/drawing/2014/main" id="{2742C9E3-9E5E-49E1-91EB-C16E1601FD3A}"/>
              </a:ext>
            </a:extLst>
          </p:cNvPr>
          <p:cNvSpPr/>
          <p:nvPr/>
        </p:nvSpPr>
        <p:spPr>
          <a:xfrm>
            <a:off x="5039987" y="44326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תיבת טקסט 29">
            <a:extLst>
              <a:ext uri="{FF2B5EF4-FFF2-40B4-BE49-F238E27FC236}">
                <a16:creationId xmlns:a16="http://schemas.microsoft.com/office/drawing/2014/main" id="{829EE127-27A4-401A-8906-21E6812BE7E0}"/>
              </a:ext>
            </a:extLst>
          </p:cNvPr>
          <p:cNvSpPr txBox="1"/>
          <p:nvPr/>
        </p:nvSpPr>
        <p:spPr>
          <a:xfrm>
            <a:off x="8819535" y="2615381"/>
            <a:ext cx="2635046" cy="3370153"/>
          </a:xfrm>
          <a:prstGeom prst="rect">
            <a:avLst/>
          </a:prstGeom>
          <a:noFill/>
        </p:spPr>
        <p:txBody>
          <a:bodyPr wrap="square" rtlCol="1">
            <a:spAutoFit/>
          </a:bodyPr>
          <a:lstStyle/>
          <a:p>
            <a:pPr algn="l" rtl="0">
              <a:lnSpc>
                <a:spcPct val="150000"/>
              </a:lnSpc>
            </a:pPr>
            <a:r>
              <a:rPr lang="en-US" sz="2400" b="1" dirty="0">
                <a:solidFill>
                  <a:schemeClr val="accent1"/>
                </a:solidFill>
              </a:rPr>
              <a:t>Neighborhood:</a:t>
            </a:r>
            <a:endParaRPr lang="en-US" sz="2400" dirty="0">
              <a:solidFill>
                <a:schemeClr val="accent1"/>
              </a:solidFill>
            </a:endParaRPr>
          </a:p>
          <a:p>
            <a:pPr marL="285750" indent="-285750" algn="l" rtl="0">
              <a:lnSpc>
                <a:spcPct val="150000"/>
              </a:lnSpc>
              <a:buFont typeface="Arial" panose="020B0604020202020204" pitchFamily="34" charset="0"/>
              <a:buChar char="•"/>
            </a:pPr>
            <a:r>
              <a:rPr lang="en-US" sz="2400" dirty="0">
                <a:solidFill>
                  <a:schemeClr val="accent1"/>
                </a:solidFill>
              </a:rPr>
              <a:t>Kindergartens</a:t>
            </a:r>
          </a:p>
          <a:p>
            <a:pPr marL="285750" indent="-285750" algn="l" rtl="0">
              <a:lnSpc>
                <a:spcPct val="150000"/>
              </a:lnSpc>
              <a:buFont typeface="Arial" panose="020B0604020202020204" pitchFamily="34" charset="0"/>
              <a:buChar char="•"/>
            </a:pPr>
            <a:r>
              <a:rPr lang="en-US" sz="2400" dirty="0">
                <a:solidFill>
                  <a:schemeClr val="accent1"/>
                </a:solidFill>
              </a:rPr>
              <a:t>Playgrounds</a:t>
            </a:r>
          </a:p>
          <a:p>
            <a:pPr marL="285750" indent="-285750" algn="l" rtl="0">
              <a:lnSpc>
                <a:spcPct val="150000"/>
              </a:lnSpc>
              <a:buFont typeface="Arial" panose="020B0604020202020204" pitchFamily="34" charset="0"/>
              <a:buChar char="•"/>
            </a:pPr>
            <a:r>
              <a:rPr lang="en-US" sz="2400" dirty="0">
                <a:solidFill>
                  <a:schemeClr val="accent1"/>
                </a:solidFill>
              </a:rPr>
              <a:t>Events</a:t>
            </a:r>
          </a:p>
          <a:p>
            <a:pPr marL="285750" indent="-285750" algn="l" rtl="0">
              <a:lnSpc>
                <a:spcPct val="150000"/>
              </a:lnSpc>
              <a:buFont typeface="Arial" panose="020B0604020202020204" pitchFamily="34" charset="0"/>
              <a:buChar char="•"/>
            </a:pPr>
            <a:r>
              <a:rPr lang="en-US" sz="2400" dirty="0">
                <a:solidFill>
                  <a:schemeClr val="accent1"/>
                </a:solidFill>
              </a:rPr>
              <a:t>Babysitters</a:t>
            </a:r>
          </a:p>
          <a:p>
            <a:pPr marL="285750" indent="-285750" algn="l" rtl="0">
              <a:lnSpc>
                <a:spcPct val="150000"/>
              </a:lnSpc>
              <a:buFont typeface="Arial" panose="020B0604020202020204" pitchFamily="34" charset="0"/>
              <a:buChar char="•"/>
            </a:pPr>
            <a:r>
              <a:rPr lang="en-US" sz="2400" dirty="0">
                <a:solidFill>
                  <a:schemeClr val="accent1"/>
                </a:solidFill>
              </a:rPr>
              <a:t>Secondhand</a:t>
            </a:r>
            <a:endParaRPr lang="en-US" sz="2400" dirty="0"/>
          </a:p>
        </p:txBody>
      </p:sp>
    </p:spTree>
    <p:extLst>
      <p:ext uri="{BB962C8B-B14F-4D97-AF65-F5344CB8AC3E}">
        <p14:creationId xmlns:p14="http://schemas.microsoft.com/office/powerpoint/2010/main" val="3201852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544E7DF-A10B-4057-9EFF-29AF09DABB75}"/>
              </a:ext>
            </a:extLst>
          </p:cNvPr>
          <p:cNvSpPr>
            <a:spLocks noGrp="1"/>
          </p:cNvSpPr>
          <p:nvPr>
            <p:ph type="title"/>
          </p:nvPr>
        </p:nvSpPr>
        <p:spPr>
          <a:xfrm>
            <a:off x="1179871" y="1044054"/>
            <a:ext cx="11012128" cy="1030360"/>
          </a:xfrm>
        </p:spPr>
        <p:txBody>
          <a:bodyPr>
            <a:noAutofit/>
          </a:bodyPr>
          <a:lstStyle/>
          <a:p>
            <a:r>
              <a:rPr lang="en-US" sz="2500" dirty="0">
                <a:solidFill>
                  <a:schemeClr val="bg1"/>
                </a:solidFill>
              </a:rPr>
              <a:t>Between one child and the village it takes to raise him...</a:t>
            </a:r>
            <a:endParaRPr lang="he-IL" sz="250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תמונה 10">
            <a:extLst>
              <a:ext uri="{FF2B5EF4-FFF2-40B4-BE49-F238E27FC236}">
                <a16:creationId xmlns:a16="http://schemas.microsoft.com/office/drawing/2014/main" id="{89A226B9-549D-4627-AF29-BA37566F3E36}"/>
              </a:ext>
            </a:extLst>
          </p:cNvPr>
          <p:cNvPicPr>
            <a:picLocks noChangeAspect="1"/>
          </p:cNvPicPr>
          <p:nvPr/>
        </p:nvPicPr>
        <p:blipFill rotWithShape="1">
          <a:blip r:embed="rId3"/>
          <a:srcRect l="39693" t="18110" r="27463" b="13617"/>
          <a:stretch/>
        </p:blipFill>
        <p:spPr>
          <a:xfrm>
            <a:off x="4891262" y="3429000"/>
            <a:ext cx="2193775" cy="2565164"/>
          </a:xfrm>
          <a:prstGeom prst="rect">
            <a:avLst/>
          </a:prstGeom>
        </p:spPr>
      </p:pic>
      <p:sp>
        <p:nvSpPr>
          <p:cNvPr id="3" name="אליפסה 2">
            <a:extLst>
              <a:ext uri="{FF2B5EF4-FFF2-40B4-BE49-F238E27FC236}">
                <a16:creationId xmlns:a16="http://schemas.microsoft.com/office/drawing/2014/main" id="{4CAB1644-57D5-40E0-95D7-250AC1CA49F7}"/>
              </a:ext>
            </a:extLst>
          </p:cNvPr>
          <p:cNvSpPr/>
          <p:nvPr/>
        </p:nvSpPr>
        <p:spPr>
          <a:xfrm>
            <a:off x="6426012" y="38438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אליפסה 40">
            <a:extLst>
              <a:ext uri="{FF2B5EF4-FFF2-40B4-BE49-F238E27FC236}">
                <a16:creationId xmlns:a16="http://schemas.microsoft.com/office/drawing/2014/main" id="{09718E2F-2EB4-4917-AB4E-39F669D5FF12}"/>
              </a:ext>
            </a:extLst>
          </p:cNvPr>
          <p:cNvSpPr/>
          <p:nvPr/>
        </p:nvSpPr>
        <p:spPr>
          <a:xfrm>
            <a:off x="5091443" y="44165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אליפסה 41">
            <a:extLst>
              <a:ext uri="{FF2B5EF4-FFF2-40B4-BE49-F238E27FC236}">
                <a16:creationId xmlns:a16="http://schemas.microsoft.com/office/drawing/2014/main" id="{B5E70328-91C8-41B6-84EB-3BA72EC72145}"/>
              </a:ext>
            </a:extLst>
          </p:cNvPr>
          <p:cNvSpPr/>
          <p:nvPr/>
        </p:nvSpPr>
        <p:spPr>
          <a:xfrm>
            <a:off x="6143025" y="53584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אליפסה 42">
            <a:extLst>
              <a:ext uri="{FF2B5EF4-FFF2-40B4-BE49-F238E27FC236}">
                <a16:creationId xmlns:a16="http://schemas.microsoft.com/office/drawing/2014/main" id="{52CAA84C-A4B7-480B-A1B6-C432712082E5}"/>
              </a:ext>
            </a:extLst>
          </p:cNvPr>
          <p:cNvSpPr/>
          <p:nvPr/>
        </p:nvSpPr>
        <p:spPr>
          <a:xfrm>
            <a:off x="6952697" y="52011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אליפסה 43">
            <a:extLst>
              <a:ext uri="{FF2B5EF4-FFF2-40B4-BE49-F238E27FC236}">
                <a16:creationId xmlns:a16="http://schemas.microsoft.com/office/drawing/2014/main" id="{18B5FB73-BD71-4ECE-AEE3-757950C19B1C}"/>
              </a:ext>
            </a:extLst>
          </p:cNvPr>
          <p:cNvSpPr/>
          <p:nvPr/>
        </p:nvSpPr>
        <p:spPr>
          <a:xfrm>
            <a:off x="6255694" y="44326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 name="אליפסה 44">
            <a:extLst>
              <a:ext uri="{FF2B5EF4-FFF2-40B4-BE49-F238E27FC236}">
                <a16:creationId xmlns:a16="http://schemas.microsoft.com/office/drawing/2014/main" id="{6A068326-E1A2-4E86-B16A-B57CC3070C31}"/>
              </a:ext>
            </a:extLst>
          </p:cNvPr>
          <p:cNvSpPr/>
          <p:nvPr/>
        </p:nvSpPr>
        <p:spPr>
          <a:xfrm>
            <a:off x="6458953" y="38970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 name="אליפסה 45">
            <a:extLst>
              <a:ext uri="{FF2B5EF4-FFF2-40B4-BE49-F238E27FC236}">
                <a16:creationId xmlns:a16="http://schemas.microsoft.com/office/drawing/2014/main" id="{8E2BD41F-1831-47E8-ABDB-72F82143C9E2}"/>
              </a:ext>
            </a:extLst>
          </p:cNvPr>
          <p:cNvSpPr/>
          <p:nvPr/>
        </p:nvSpPr>
        <p:spPr>
          <a:xfrm>
            <a:off x="6229965" y="43650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 name="אליפסה 46">
            <a:extLst>
              <a:ext uri="{FF2B5EF4-FFF2-40B4-BE49-F238E27FC236}">
                <a16:creationId xmlns:a16="http://schemas.microsoft.com/office/drawing/2014/main" id="{62A1DFCF-BBB3-4502-84BE-C24E4A149EDA}"/>
              </a:ext>
            </a:extLst>
          </p:cNvPr>
          <p:cNvSpPr/>
          <p:nvPr/>
        </p:nvSpPr>
        <p:spPr>
          <a:xfrm>
            <a:off x="6894711" y="52319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אליפסה 47">
            <a:extLst>
              <a:ext uri="{FF2B5EF4-FFF2-40B4-BE49-F238E27FC236}">
                <a16:creationId xmlns:a16="http://schemas.microsoft.com/office/drawing/2014/main" id="{AC9E0A0F-73BF-4F12-B02F-CA08FDBD97CD}"/>
              </a:ext>
            </a:extLst>
          </p:cNvPr>
          <p:cNvSpPr/>
          <p:nvPr/>
        </p:nvSpPr>
        <p:spPr>
          <a:xfrm>
            <a:off x="6191391" y="52997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אליפסה 48">
            <a:extLst>
              <a:ext uri="{FF2B5EF4-FFF2-40B4-BE49-F238E27FC236}">
                <a16:creationId xmlns:a16="http://schemas.microsoft.com/office/drawing/2014/main" id="{8D527D4B-CA60-488B-938C-6BC70D30FFC2}"/>
              </a:ext>
            </a:extLst>
          </p:cNvPr>
          <p:cNvSpPr/>
          <p:nvPr/>
        </p:nvSpPr>
        <p:spPr>
          <a:xfrm>
            <a:off x="5155962" y="43858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אליפסה 49">
            <a:extLst>
              <a:ext uri="{FF2B5EF4-FFF2-40B4-BE49-F238E27FC236}">
                <a16:creationId xmlns:a16="http://schemas.microsoft.com/office/drawing/2014/main" id="{D63FF5F1-3BE7-44EF-AFAB-26B66D0249D8}"/>
              </a:ext>
            </a:extLst>
          </p:cNvPr>
          <p:cNvSpPr/>
          <p:nvPr/>
        </p:nvSpPr>
        <p:spPr>
          <a:xfrm>
            <a:off x="6407498" y="38970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אליפסה 50">
            <a:extLst>
              <a:ext uri="{FF2B5EF4-FFF2-40B4-BE49-F238E27FC236}">
                <a16:creationId xmlns:a16="http://schemas.microsoft.com/office/drawing/2014/main" id="{E61F6BA8-9944-4BC8-A1FF-5FB062ECFA12}"/>
              </a:ext>
            </a:extLst>
          </p:cNvPr>
          <p:cNvSpPr/>
          <p:nvPr/>
        </p:nvSpPr>
        <p:spPr>
          <a:xfrm>
            <a:off x="6305452" y="43650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אליפסה 51">
            <a:extLst>
              <a:ext uri="{FF2B5EF4-FFF2-40B4-BE49-F238E27FC236}">
                <a16:creationId xmlns:a16="http://schemas.microsoft.com/office/drawing/2014/main" id="{539E4567-A662-41CF-BCD1-62F393F72EBF}"/>
              </a:ext>
            </a:extLst>
          </p:cNvPr>
          <p:cNvSpPr/>
          <p:nvPr/>
        </p:nvSpPr>
        <p:spPr>
          <a:xfrm>
            <a:off x="5090596" y="44896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a:extLst>
              <a:ext uri="{FF2B5EF4-FFF2-40B4-BE49-F238E27FC236}">
                <a16:creationId xmlns:a16="http://schemas.microsoft.com/office/drawing/2014/main" id="{30D2035F-9BD8-47D6-952C-E29D1A9E05A6}"/>
              </a:ext>
            </a:extLst>
          </p:cNvPr>
          <p:cNvSpPr/>
          <p:nvPr/>
        </p:nvSpPr>
        <p:spPr>
          <a:xfrm>
            <a:off x="6945656" y="52738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אליפסה 53">
            <a:extLst>
              <a:ext uri="{FF2B5EF4-FFF2-40B4-BE49-F238E27FC236}">
                <a16:creationId xmlns:a16="http://schemas.microsoft.com/office/drawing/2014/main" id="{B0F1A687-476F-4B7F-8F8E-922FA47B4021}"/>
              </a:ext>
            </a:extLst>
          </p:cNvPr>
          <p:cNvSpPr/>
          <p:nvPr/>
        </p:nvSpPr>
        <p:spPr>
          <a:xfrm>
            <a:off x="6132154" y="52969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אליפסה 54">
            <a:extLst>
              <a:ext uri="{FF2B5EF4-FFF2-40B4-BE49-F238E27FC236}">
                <a16:creationId xmlns:a16="http://schemas.microsoft.com/office/drawing/2014/main" id="{4400D744-0BF8-4200-90F6-DD1C4A44C712}"/>
              </a:ext>
            </a:extLst>
          </p:cNvPr>
          <p:cNvSpPr/>
          <p:nvPr/>
        </p:nvSpPr>
        <p:spPr>
          <a:xfrm>
            <a:off x="6450789" y="39362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אליפסה 55">
            <a:extLst>
              <a:ext uri="{FF2B5EF4-FFF2-40B4-BE49-F238E27FC236}">
                <a16:creationId xmlns:a16="http://schemas.microsoft.com/office/drawing/2014/main" id="{C9F34B8F-2F3C-4EC9-AA7A-656D28A0FAFF}"/>
              </a:ext>
            </a:extLst>
          </p:cNvPr>
          <p:cNvSpPr/>
          <p:nvPr/>
        </p:nvSpPr>
        <p:spPr>
          <a:xfrm>
            <a:off x="6305450" y="44326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אליפסה 56">
            <a:extLst>
              <a:ext uri="{FF2B5EF4-FFF2-40B4-BE49-F238E27FC236}">
                <a16:creationId xmlns:a16="http://schemas.microsoft.com/office/drawing/2014/main" id="{0953C0EB-5A1F-47BA-A21F-195E130F0DA7}"/>
              </a:ext>
            </a:extLst>
          </p:cNvPr>
          <p:cNvSpPr/>
          <p:nvPr/>
        </p:nvSpPr>
        <p:spPr>
          <a:xfrm>
            <a:off x="5147088" y="44326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 name="אליפסה 57">
            <a:extLst>
              <a:ext uri="{FF2B5EF4-FFF2-40B4-BE49-F238E27FC236}">
                <a16:creationId xmlns:a16="http://schemas.microsoft.com/office/drawing/2014/main" id="{931D94D3-CB86-44EE-A1CF-DA0E210740D1}"/>
              </a:ext>
            </a:extLst>
          </p:cNvPr>
          <p:cNvSpPr/>
          <p:nvPr/>
        </p:nvSpPr>
        <p:spPr>
          <a:xfrm>
            <a:off x="6207641" y="53555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אליפסה 58">
            <a:extLst>
              <a:ext uri="{FF2B5EF4-FFF2-40B4-BE49-F238E27FC236}">
                <a16:creationId xmlns:a16="http://schemas.microsoft.com/office/drawing/2014/main" id="{56ABD16A-EFD9-4771-A4BF-93976C90CCA6}"/>
              </a:ext>
            </a:extLst>
          </p:cNvPr>
          <p:cNvSpPr/>
          <p:nvPr/>
        </p:nvSpPr>
        <p:spPr>
          <a:xfrm>
            <a:off x="6868402" y="52969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 name="אליפסה 59">
            <a:extLst>
              <a:ext uri="{FF2B5EF4-FFF2-40B4-BE49-F238E27FC236}">
                <a16:creationId xmlns:a16="http://schemas.microsoft.com/office/drawing/2014/main" id="{2742C9E3-9E5E-49E1-91EB-C16E1601FD3A}"/>
              </a:ext>
            </a:extLst>
          </p:cNvPr>
          <p:cNvSpPr/>
          <p:nvPr/>
        </p:nvSpPr>
        <p:spPr>
          <a:xfrm>
            <a:off x="5039987" y="44326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BBA84B5A-3B5C-4C13-96D4-CD23DD16E190}"/>
              </a:ext>
            </a:extLst>
          </p:cNvPr>
          <p:cNvPicPr>
            <a:picLocks noChangeAspect="1"/>
          </p:cNvPicPr>
          <p:nvPr/>
        </p:nvPicPr>
        <p:blipFill rotWithShape="1">
          <a:blip r:embed="rId4"/>
          <a:srcRect l="35150" t="30247" r="35683" b="24019"/>
          <a:stretch/>
        </p:blipFill>
        <p:spPr>
          <a:xfrm>
            <a:off x="3936035" y="2249274"/>
            <a:ext cx="5225275" cy="4608726"/>
          </a:xfrm>
          <a:prstGeom prst="rect">
            <a:avLst/>
          </a:prstGeom>
        </p:spPr>
      </p:pic>
      <p:grpSp>
        <p:nvGrpSpPr>
          <p:cNvPr id="15" name="קבוצה 14">
            <a:extLst>
              <a:ext uri="{FF2B5EF4-FFF2-40B4-BE49-F238E27FC236}">
                <a16:creationId xmlns:a16="http://schemas.microsoft.com/office/drawing/2014/main" id="{91FA6881-793C-4D5D-BA11-A581AEDB8D7D}"/>
              </a:ext>
            </a:extLst>
          </p:cNvPr>
          <p:cNvGrpSpPr/>
          <p:nvPr/>
        </p:nvGrpSpPr>
        <p:grpSpPr>
          <a:xfrm>
            <a:off x="4611271" y="4115880"/>
            <a:ext cx="1215111" cy="729271"/>
            <a:chOff x="5192387" y="3996239"/>
            <a:chExt cx="1964163" cy="1576058"/>
          </a:xfrm>
        </p:grpSpPr>
        <p:sp>
          <p:nvSpPr>
            <p:cNvPr id="36" name="אליפסה 35">
              <a:extLst>
                <a:ext uri="{FF2B5EF4-FFF2-40B4-BE49-F238E27FC236}">
                  <a16:creationId xmlns:a16="http://schemas.microsoft.com/office/drawing/2014/main" id="{05B4D750-57FA-432E-A077-64AAC40B1102}"/>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אליפסה 36">
              <a:extLst>
                <a:ext uri="{FF2B5EF4-FFF2-40B4-BE49-F238E27FC236}">
                  <a16:creationId xmlns:a16="http://schemas.microsoft.com/office/drawing/2014/main" id="{DE53072C-1D12-4673-9157-0CE351673CC2}"/>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אליפסה 37">
              <a:extLst>
                <a:ext uri="{FF2B5EF4-FFF2-40B4-BE49-F238E27FC236}">
                  <a16:creationId xmlns:a16="http://schemas.microsoft.com/office/drawing/2014/main" id="{FF785841-54F6-4A0A-8622-BD9EE3C50701}"/>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אליפסה 38">
              <a:extLst>
                <a:ext uri="{FF2B5EF4-FFF2-40B4-BE49-F238E27FC236}">
                  <a16:creationId xmlns:a16="http://schemas.microsoft.com/office/drawing/2014/main" id="{172A8470-9EDE-45AE-9436-D3569548EA13}"/>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אליפסה 39">
              <a:extLst>
                <a:ext uri="{FF2B5EF4-FFF2-40B4-BE49-F238E27FC236}">
                  <a16:creationId xmlns:a16="http://schemas.microsoft.com/office/drawing/2014/main" id="{656CF47F-8C25-4967-8EE1-641CB4D92B0C}"/>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אליפסה 60">
              <a:extLst>
                <a:ext uri="{FF2B5EF4-FFF2-40B4-BE49-F238E27FC236}">
                  <a16:creationId xmlns:a16="http://schemas.microsoft.com/office/drawing/2014/main" id="{9DF583E5-A0EE-4DD6-8931-E3E6BB07E7EF}"/>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אליפסה 61">
              <a:extLst>
                <a:ext uri="{FF2B5EF4-FFF2-40B4-BE49-F238E27FC236}">
                  <a16:creationId xmlns:a16="http://schemas.microsoft.com/office/drawing/2014/main" id="{2F1C4F8E-EBFE-4291-901E-1CB33262C8F7}"/>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אליפסה 62">
              <a:extLst>
                <a:ext uri="{FF2B5EF4-FFF2-40B4-BE49-F238E27FC236}">
                  <a16:creationId xmlns:a16="http://schemas.microsoft.com/office/drawing/2014/main" id="{311DB905-2918-4F9B-9A60-6ECD1738D618}"/>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אליפסה 63">
              <a:extLst>
                <a:ext uri="{FF2B5EF4-FFF2-40B4-BE49-F238E27FC236}">
                  <a16:creationId xmlns:a16="http://schemas.microsoft.com/office/drawing/2014/main" id="{2C035A40-B87D-404E-9B74-823A4F599A82}"/>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אליפסה 64">
              <a:extLst>
                <a:ext uri="{FF2B5EF4-FFF2-40B4-BE49-F238E27FC236}">
                  <a16:creationId xmlns:a16="http://schemas.microsoft.com/office/drawing/2014/main" id="{F4A33C87-275C-4D44-976E-15BA0BB40833}"/>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אליפסה 65">
              <a:extLst>
                <a:ext uri="{FF2B5EF4-FFF2-40B4-BE49-F238E27FC236}">
                  <a16:creationId xmlns:a16="http://schemas.microsoft.com/office/drawing/2014/main" id="{B791538A-ADA2-4F52-94F2-80EF9FAF9760}"/>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אליפסה 66">
              <a:extLst>
                <a:ext uri="{FF2B5EF4-FFF2-40B4-BE49-F238E27FC236}">
                  <a16:creationId xmlns:a16="http://schemas.microsoft.com/office/drawing/2014/main" id="{3B2971AD-463F-4711-9591-65CC7D13E148}"/>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 name="אליפסה 67">
              <a:extLst>
                <a:ext uri="{FF2B5EF4-FFF2-40B4-BE49-F238E27FC236}">
                  <a16:creationId xmlns:a16="http://schemas.microsoft.com/office/drawing/2014/main" id="{96CA2F0A-E275-4C25-BB76-EA54CBF6CA66}"/>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 name="אליפסה 68">
              <a:extLst>
                <a:ext uri="{FF2B5EF4-FFF2-40B4-BE49-F238E27FC236}">
                  <a16:creationId xmlns:a16="http://schemas.microsoft.com/office/drawing/2014/main" id="{1C16FDFE-2335-4F51-B2B8-827DFB1D9901}"/>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 name="אליפסה 69">
              <a:extLst>
                <a:ext uri="{FF2B5EF4-FFF2-40B4-BE49-F238E27FC236}">
                  <a16:creationId xmlns:a16="http://schemas.microsoft.com/office/drawing/2014/main" id="{69D90B28-C794-4E75-9C6D-279C60A88B38}"/>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 name="אליפסה 70">
              <a:extLst>
                <a:ext uri="{FF2B5EF4-FFF2-40B4-BE49-F238E27FC236}">
                  <a16:creationId xmlns:a16="http://schemas.microsoft.com/office/drawing/2014/main" id="{BB1107E5-53C9-4AD5-91F6-49D6D1DA651E}"/>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אליפסה 71">
              <a:extLst>
                <a:ext uri="{FF2B5EF4-FFF2-40B4-BE49-F238E27FC236}">
                  <a16:creationId xmlns:a16="http://schemas.microsoft.com/office/drawing/2014/main" id="{94EFDC64-A8BC-44D7-B3EE-62A1E6310002}"/>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 name="אליפסה 72">
              <a:extLst>
                <a:ext uri="{FF2B5EF4-FFF2-40B4-BE49-F238E27FC236}">
                  <a16:creationId xmlns:a16="http://schemas.microsoft.com/office/drawing/2014/main" id="{402C5B4C-9CB2-4BE6-BEFB-5CFFC1B7341D}"/>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אליפסה 73">
              <a:extLst>
                <a:ext uri="{FF2B5EF4-FFF2-40B4-BE49-F238E27FC236}">
                  <a16:creationId xmlns:a16="http://schemas.microsoft.com/office/drawing/2014/main" id="{4CE4C64C-6139-475B-A089-4AA4F06E4A6A}"/>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אליפסה 74">
              <a:extLst>
                <a:ext uri="{FF2B5EF4-FFF2-40B4-BE49-F238E27FC236}">
                  <a16:creationId xmlns:a16="http://schemas.microsoft.com/office/drawing/2014/main" id="{D95FD637-D1F5-4C05-AB6F-5D4DB7611F4D}"/>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אליפסה 75">
              <a:extLst>
                <a:ext uri="{FF2B5EF4-FFF2-40B4-BE49-F238E27FC236}">
                  <a16:creationId xmlns:a16="http://schemas.microsoft.com/office/drawing/2014/main" id="{0315B780-096A-48B0-8395-058213F6ECBC}"/>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77" name="קבוצה 76">
            <a:extLst>
              <a:ext uri="{FF2B5EF4-FFF2-40B4-BE49-F238E27FC236}">
                <a16:creationId xmlns:a16="http://schemas.microsoft.com/office/drawing/2014/main" id="{6E90277E-7E14-48B0-964D-C4715E2BB9D4}"/>
              </a:ext>
            </a:extLst>
          </p:cNvPr>
          <p:cNvGrpSpPr/>
          <p:nvPr/>
        </p:nvGrpSpPr>
        <p:grpSpPr>
          <a:xfrm>
            <a:off x="5747082" y="3797623"/>
            <a:ext cx="1215111" cy="729271"/>
            <a:chOff x="5192387" y="3996239"/>
            <a:chExt cx="1964163" cy="1576058"/>
          </a:xfrm>
        </p:grpSpPr>
        <p:sp>
          <p:nvSpPr>
            <p:cNvPr id="78" name="אליפסה 77">
              <a:extLst>
                <a:ext uri="{FF2B5EF4-FFF2-40B4-BE49-F238E27FC236}">
                  <a16:creationId xmlns:a16="http://schemas.microsoft.com/office/drawing/2014/main" id="{B8D11ED0-7A30-4B87-B6AB-C50D58045D2F}"/>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אליפסה 78">
              <a:extLst>
                <a:ext uri="{FF2B5EF4-FFF2-40B4-BE49-F238E27FC236}">
                  <a16:creationId xmlns:a16="http://schemas.microsoft.com/office/drawing/2014/main" id="{19EABBCA-A46B-48C3-8F21-0EE32085D65A}"/>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אליפסה 79">
              <a:extLst>
                <a:ext uri="{FF2B5EF4-FFF2-40B4-BE49-F238E27FC236}">
                  <a16:creationId xmlns:a16="http://schemas.microsoft.com/office/drawing/2014/main" id="{00BD7095-E47B-4C36-BD1E-A8CB6C723F38}"/>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 name="אליפסה 80">
              <a:extLst>
                <a:ext uri="{FF2B5EF4-FFF2-40B4-BE49-F238E27FC236}">
                  <a16:creationId xmlns:a16="http://schemas.microsoft.com/office/drawing/2014/main" id="{60AC4CD5-01D2-4277-AC9B-D84A2028D7B0}"/>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 name="אליפסה 81">
              <a:extLst>
                <a:ext uri="{FF2B5EF4-FFF2-40B4-BE49-F238E27FC236}">
                  <a16:creationId xmlns:a16="http://schemas.microsoft.com/office/drawing/2014/main" id="{1763C54D-D541-4ED1-94D9-21F3C081B7B2}"/>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 name="אליפסה 82">
              <a:extLst>
                <a:ext uri="{FF2B5EF4-FFF2-40B4-BE49-F238E27FC236}">
                  <a16:creationId xmlns:a16="http://schemas.microsoft.com/office/drawing/2014/main" id="{C17A0573-5705-4CD4-AD15-82D7ED47EBE7}"/>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אליפסה 83">
              <a:extLst>
                <a:ext uri="{FF2B5EF4-FFF2-40B4-BE49-F238E27FC236}">
                  <a16:creationId xmlns:a16="http://schemas.microsoft.com/office/drawing/2014/main" id="{E4EC5FCA-48B5-4DB6-A13D-4BC2D44BFA5E}"/>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 name="אליפסה 84">
              <a:extLst>
                <a:ext uri="{FF2B5EF4-FFF2-40B4-BE49-F238E27FC236}">
                  <a16:creationId xmlns:a16="http://schemas.microsoft.com/office/drawing/2014/main" id="{707DD2F4-25D6-415A-81FB-5FC2A765D74D}"/>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אליפסה 85">
              <a:extLst>
                <a:ext uri="{FF2B5EF4-FFF2-40B4-BE49-F238E27FC236}">
                  <a16:creationId xmlns:a16="http://schemas.microsoft.com/office/drawing/2014/main" id="{E1B19641-DF6A-47B1-A959-630928B73417}"/>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אליפסה 86">
              <a:extLst>
                <a:ext uri="{FF2B5EF4-FFF2-40B4-BE49-F238E27FC236}">
                  <a16:creationId xmlns:a16="http://schemas.microsoft.com/office/drawing/2014/main" id="{DB5B6509-6A19-4F95-9176-5147C451DA81}"/>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 name="אליפסה 87">
              <a:extLst>
                <a:ext uri="{FF2B5EF4-FFF2-40B4-BE49-F238E27FC236}">
                  <a16:creationId xmlns:a16="http://schemas.microsoft.com/office/drawing/2014/main" id="{67095B70-C62E-4026-8E3C-EE61F69F2104}"/>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אליפסה 88">
              <a:extLst>
                <a:ext uri="{FF2B5EF4-FFF2-40B4-BE49-F238E27FC236}">
                  <a16:creationId xmlns:a16="http://schemas.microsoft.com/office/drawing/2014/main" id="{920A5D56-A80F-4CF4-8A66-ADD2C9F825F6}"/>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אליפסה 89">
              <a:extLst>
                <a:ext uri="{FF2B5EF4-FFF2-40B4-BE49-F238E27FC236}">
                  <a16:creationId xmlns:a16="http://schemas.microsoft.com/office/drawing/2014/main" id="{6DC76DF2-855C-4AF0-88F2-741E0C232B57}"/>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 name="אליפסה 90">
              <a:extLst>
                <a:ext uri="{FF2B5EF4-FFF2-40B4-BE49-F238E27FC236}">
                  <a16:creationId xmlns:a16="http://schemas.microsoft.com/office/drawing/2014/main" id="{FB1D0142-3AE2-4E86-A3F0-72925A19491F}"/>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 name="אליפסה 91">
              <a:extLst>
                <a:ext uri="{FF2B5EF4-FFF2-40B4-BE49-F238E27FC236}">
                  <a16:creationId xmlns:a16="http://schemas.microsoft.com/office/drawing/2014/main" id="{1E0682EC-295D-45CE-9551-5035F940EC1F}"/>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 name="אליפסה 92">
              <a:extLst>
                <a:ext uri="{FF2B5EF4-FFF2-40B4-BE49-F238E27FC236}">
                  <a16:creationId xmlns:a16="http://schemas.microsoft.com/office/drawing/2014/main" id="{F5C6E2BA-8143-48E9-8778-65BAE3E8CDCD}"/>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 name="אליפסה 93">
              <a:extLst>
                <a:ext uri="{FF2B5EF4-FFF2-40B4-BE49-F238E27FC236}">
                  <a16:creationId xmlns:a16="http://schemas.microsoft.com/office/drawing/2014/main" id="{43435AB4-C14B-42B6-BE42-33F44F143D5F}"/>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 name="אליפסה 94">
              <a:extLst>
                <a:ext uri="{FF2B5EF4-FFF2-40B4-BE49-F238E27FC236}">
                  <a16:creationId xmlns:a16="http://schemas.microsoft.com/office/drawing/2014/main" id="{63D61561-9CC9-43F3-A13A-027E7E69752B}"/>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 name="אליפסה 95">
              <a:extLst>
                <a:ext uri="{FF2B5EF4-FFF2-40B4-BE49-F238E27FC236}">
                  <a16:creationId xmlns:a16="http://schemas.microsoft.com/office/drawing/2014/main" id="{F601A272-1E6B-4BC2-8F79-AD86B4A765E4}"/>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 name="אליפסה 96">
              <a:extLst>
                <a:ext uri="{FF2B5EF4-FFF2-40B4-BE49-F238E27FC236}">
                  <a16:creationId xmlns:a16="http://schemas.microsoft.com/office/drawing/2014/main" id="{6C3A41B2-52E7-454E-A20B-58FC1701E4DA}"/>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 name="אליפסה 97">
              <a:extLst>
                <a:ext uri="{FF2B5EF4-FFF2-40B4-BE49-F238E27FC236}">
                  <a16:creationId xmlns:a16="http://schemas.microsoft.com/office/drawing/2014/main" id="{0A7DEADD-6D01-4D19-8DFB-87B83F50695B}"/>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9" name="קבוצה 98">
            <a:extLst>
              <a:ext uri="{FF2B5EF4-FFF2-40B4-BE49-F238E27FC236}">
                <a16:creationId xmlns:a16="http://schemas.microsoft.com/office/drawing/2014/main" id="{AFF6AAED-7EC7-4785-BA8F-62FDFB84A60C}"/>
              </a:ext>
            </a:extLst>
          </p:cNvPr>
          <p:cNvGrpSpPr/>
          <p:nvPr/>
        </p:nvGrpSpPr>
        <p:grpSpPr>
          <a:xfrm>
            <a:off x="5497187" y="4301039"/>
            <a:ext cx="1215111" cy="729271"/>
            <a:chOff x="5192387" y="3996239"/>
            <a:chExt cx="1964163" cy="1576058"/>
          </a:xfrm>
        </p:grpSpPr>
        <p:sp>
          <p:nvSpPr>
            <p:cNvPr id="100" name="אליפסה 99">
              <a:extLst>
                <a:ext uri="{FF2B5EF4-FFF2-40B4-BE49-F238E27FC236}">
                  <a16:creationId xmlns:a16="http://schemas.microsoft.com/office/drawing/2014/main" id="{DFB6C9AA-BDE5-4676-B733-11BA38A97DD5}"/>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 name="אליפסה 100">
              <a:extLst>
                <a:ext uri="{FF2B5EF4-FFF2-40B4-BE49-F238E27FC236}">
                  <a16:creationId xmlns:a16="http://schemas.microsoft.com/office/drawing/2014/main" id="{44F51EC1-2461-4637-838A-E40DB1A1B434}"/>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 name="אליפסה 101">
              <a:extLst>
                <a:ext uri="{FF2B5EF4-FFF2-40B4-BE49-F238E27FC236}">
                  <a16:creationId xmlns:a16="http://schemas.microsoft.com/office/drawing/2014/main" id="{DA2AFF04-1C64-4A84-B247-C554612191D9}"/>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 name="אליפסה 102">
              <a:extLst>
                <a:ext uri="{FF2B5EF4-FFF2-40B4-BE49-F238E27FC236}">
                  <a16:creationId xmlns:a16="http://schemas.microsoft.com/office/drawing/2014/main" id="{4B65FCDD-1A15-47E4-9D06-8B9324613F83}"/>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4" name="אליפסה 103">
              <a:extLst>
                <a:ext uri="{FF2B5EF4-FFF2-40B4-BE49-F238E27FC236}">
                  <a16:creationId xmlns:a16="http://schemas.microsoft.com/office/drawing/2014/main" id="{382DDB74-3386-44AF-8E91-439CF39B5D72}"/>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5" name="אליפסה 104">
              <a:extLst>
                <a:ext uri="{FF2B5EF4-FFF2-40B4-BE49-F238E27FC236}">
                  <a16:creationId xmlns:a16="http://schemas.microsoft.com/office/drawing/2014/main" id="{C6CC63CB-5072-4298-935E-9A57CE06FCCA}"/>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6" name="אליפסה 105">
              <a:extLst>
                <a:ext uri="{FF2B5EF4-FFF2-40B4-BE49-F238E27FC236}">
                  <a16:creationId xmlns:a16="http://schemas.microsoft.com/office/drawing/2014/main" id="{D8FEBDF2-A761-4A5E-9A14-94A629240B62}"/>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7" name="אליפסה 106">
              <a:extLst>
                <a:ext uri="{FF2B5EF4-FFF2-40B4-BE49-F238E27FC236}">
                  <a16:creationId xmlns:a16="http://schemas.microsoft.com/office/drawing/2014/main" id="{D85653FA-F454-4518-8664-06668C242357}"/>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8" name="אליפסה 107">
              <a:extLst>
                <a:ext uri="{FF2B5EF4-FFF2-40B4-BE49-F238E27FC236}">
                  <a16:creationId xmlns:a16="http://schemas.microsoft.com/office/drawing/2014/main" id="{95C271ED-CF54-40F6-9E39-D303C0A37C58}"/>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9" name="אליפסה 108">
              <a:extLst>
                <a:ext uri="{FF2B5EF4-FFF2-40B4-BE49-F238E27FC236}">
                  <a16:creationId xmlns:a16="http://schemas.microsoft.com/office/drawing/2014/main" id="{C64F8DE5-EF44-4375-8646-C637428C99D2}"/>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0" name="אליפסה 109">
              <a:extLst>
                <a:ext uri="{FF2B5EF4-FFF2-40B4-BE49-F238E27FC236}">
                  <a16:creationId xmlns:a16="http://schemas.microsoft.com/office/drawing/2014/main" id="{D50105FC-B6B0-4BD7-AD0C-0F9E1F95E314}"/>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1" name="אליפסה 110">
              <a:extLst>
                <a:ext uri="{FF2B5EF4-FFF2-40B4-BE49-F238E27FC236}">
                  <a16:creationId xmlns:a16="http://schemas.microsoft.com/office/drawing/2014/main" id="{B55F75BC-4208-4809-ABCF-8D41CD8B38E8}"/>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2" name="אליפסה 111">
              <a:extLst>
                <a:ext uri="{FF2B5EF4-FFF2-40B4-BE49-F238E27FC236}">
                  <a16:creationId xmlns:a16="http://schemas.microsoft.com/office/drawing/2014/main" id="{EDD095E5-1ECE-4FB5-8FF8-70A9DBB18CA3}"/>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3" name="אליפסה 112">
              <a:extLst>
                <a:ext uri="{FF2B5EF4-FFF2-40B4-BE49-F238E27FC236}">
                  <a16:creationId xmlns:a16="http://schemas.microsoft.com/office/drawing/2014/main" id="{426A0C5E-4430-4D05-A7E2-DE2FC9DE39BF}"/>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4" name="אליפסה 113">
              <a:extLst>
                <a:ext uri="{FF2B5EF4-FFF2-40B4-BE49-F238E27FC236}">
                  <a16:creationId xmlns:a16="http://schemas.microsoft.com/office/drawing/2014/main" id="{6C62D074-FB60-4C60-B5A1-613794028C11}"/>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5" name="אליפסה 114">
              <a:extLst>
                <a:ext uri="{FF2B5EF4-FFF2-40B4-BE49-F238E27FC236}">
                  <a16:creationId xmlns:a16="http://schemas.microsoft.com/office/drawing/2014/main" id="{E387E3DB-35F6-40B9-BC90-EF7FEABC8503}"/>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6" name="אליפסה 115">
              <a:extLst>
                <a:ext uri="{FF2B5EF4-FFF2-40B4-BE49-F238E27FC236}">
                  <a16:creationId xmlns:a16="http://schemas.microsoft.com/office/drawing/2014/main" id="{61CAAD90-3801-4050-8109-D6A37070D9EA}"/>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7" name="אליפסה 116">
              <a:extLst>
                <a:ext uri="{FF2B5EF4-FFF2-40B4-BE49-F238E27FC236}">
                  <a16:creationId xmlns:a16="http://schemas.microsoft.com/office/drawing/2014/main" id="{BACF1A33-ACDA-496D-AF28-99CAB02F9AF2}"/>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8" name="אליפסה 117">
              <a:extLst>
                <a:ext uri="{FF2B5EF4-FFF2-40B4-BE49-F238E27FC236}">
                  <a16:creationId xmlns:a16="http://schemas.microsoft.com/office/drawing/2014/main" id="{22222A8D-7A6C-4087-ACBE-ECE45C43783F}"/>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9" name="אליפסה 118">
              <a:extLst>
                <a:ext uri="{FF2B5EF4-FFF2-40B4-BE49-F238E27FC236}">
                  <a16:creationId xmlns:a16="http://schemas.microsoft.com/office/drawing/2014/main" id="{D01A0000-0C66-4C36-B917-E535582FD98B}"/>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0" name="אליפסה 119">
              <a:extLst>
                <a:ext uri="{FF2B5EF4-FFF2-40B4-BE49-F238E27FC236}">
                  <a16:creationId xmlns:a16="http://schemas.microsoft.com/office/drawing/2014/main" id="{3B772F67-572F-49CB-94BA-823FFF5F95A6}"/>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1" name="קבוצה 120">
            <a:extLst>
              <a:ext uri="{FF2B5EF4-FFF2-40B4-BE49-F238E27FC236}">
                <a16:creationId xmlns:a16="http://schemas.microsoft.com/office/drawing/2014/main" id="{3ED2CBCF-C909-420B-ACF4-2E4D45788D3F}"/>
              </a:ext>
            </a:extLst>
          </p:cNvPr>
          <p:cNvGrpSpPr/>
          <p:nvPr/>
        </p:nvGrpSpPr>
        <p:grpSpPr>
          <a:xfrm>
            <a:off x="5344787" y="5011766"/>
            <a:ext cx="1215111" cy="729271"/>
            <a:chOff x="5192387" y="3996239"/>
            <a:chExt cx="1964163" cy="1576058"/>
          </a:xfrm>
        </p:grpSpPr>
        <p:sp>
          <p:nvSpPr>
            <p:cNvPr id="122" name="אליפסה 121">
              <a:extLst>
                <a:ext uri="{FF2B5EF4-FFF2-40B4-BE49-F238E27FC236}">
                  <a16:creationId xmlns:a16="http://schemas.microsoft.com/office/drawing/2014/main" id="{20E85BBE-3843-46E1-B95F-40AC873F11A6}"/>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אליפסה 122">
              <a:extLst>
                <a:ext uri="{FF2B5EF4-FFF2-40B4-BE49-F238E27FC236}">
                  <a16:creationId xmlns:a16="http://schemas.microsoft.com/office/drawing/2014/main" id="{4912E7C4-E186-48E2-B264-3CBF6919B5C3}"/>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אליפסה 123">
              <a:extLst>
                <a:ext uri="{FF2B5EF4-FFF2-40B4-BE49-F238E27FC236}">
                  <a16:creationId xmlns:a16="http://schemas.microsoft.com/office/drawing/2014/main" id="{6081AE18-E589-4092-8844-7C225748473B}"/>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אליפסה 124">
              <a:extLst>
                <a:ext uri="{FF2B5EF4-FFF2-40B4-BE49-F238E27FC236}">
                  <a16:creationId xmlns:a16="http://schemas.microsoft.com/office/drawing/2014/main" id="{89AFAEBA-3D4F-41B3-9F3B-C38A23803567}"/>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אליפסה 125">
              <a:extLst>
                <a:ext uri="{FF2B5EF4-FFF2-40B4-BE49-F238E27FC236}">
                  <a16:creationId xmlns:a16="http://schemas.microsoft.com/office/drawing/2014/main" id="{DCFEF478-24EF-4E3B-BF2E-3B21A78EBDA2}"/>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אליפסה 126">
              <a:extLst>
                <a:ext uri="{FF2B5EF4-FFF2-40B4-BE49-F238E27FC236}">
                  <a16:creationId xmlns:a16="http://schemas.microsoft.com/office/drawing/2014/main" id="{E7C5146C-DFF4-4489-A085-D4158A3E5B38}"/>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אליפסה 127">
              <a:extLst>
                <a:ext uri="{FF2B5EF4-FFF2-40B4-BE49-F238E27FC236}">
                  <a16:creationId xmlns:a16="http://schemas.microsoft.com/office/drawing/2014/main" id="{9921B427-0DA1-4EF1-BD88-FD5684D5DA00}"/>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אליפסה 128">
              <a:extLst>
                <a:ext uri="{FF2B5EF4-FFF2-40B4-BE49-F238E27FC236}">
                  <a16:creationId xmlns:a16="http://schemas.microsoft.com/office/drawing/2014/main" id="{0CEB2EA5-28D1-4E24-8F18-B24FB2F95883}"/>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אליפסה 129">
              <a:extLst>
                <a:ext uri="{FF2B5EF4-FFF2-40B4-BE49-F238E27FC236}">
                  <a16:creationId xmlns:a16="http://schemas.microsoft.com/office/drawing/2014/main" id="{5C501285-D448-4CD2-A22C-12F0A74C37BC}"/>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אליפסה 130">
              <a:extLst>
                <a:ext uri="{FF2B5EF4-FFF2-40B4-BE49-F238E27FC236}">
                  <a16:creationId xmlns:a16="http://schemas.microsoft.com/office/drawing/2014/main" id="{78BEB9C8-5B7E-436F-8E6A-75E3A1CF95F5}"/>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אליפסה 131">
              <a:extLst>
                <a:ext uri="{FF2B5EF4-FFF2-40B4-BE49-F238E27FC236}">
                  <a16:creationId xmlns:a16="http://schemas.microsoft.com/office/drawing/2014/main" id="{978A42D6-DC9B-426E-9FF5-4A05E2494059}"/>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אליפסה 132">
              <a:extLst>
                <a:ext uri="{FF2B5EF4-FFF2-40B4-BE49-F238E27FC236}">
                  <a16:creationId xmlns:a16="http://schemas.microsoft.com/office/drawing/2014/main" id="{35CF513A-10EB-4C88-BCBE-0F6EC0FBAB00}"/>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אליפסה 133">
              <a:extLst>
                <a:ext uri="{FF2B5EF4-FFF2-40B4-BE49-F238E27FC236}">
                  <a16:creationId xmlns:a16="http://schemas.microsoft.com/office/drawing/2014/main" id="{C2B19859-AB4A-4965-8C84-F95A7750F38D}"/>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a:extLst>
                <a:ext uri="{FF2B5EF4-FFF2-40B4-BE49-F238E27FC236}">
                  <a16:creationId xmlns:a16="http://schemas.microsoft.com/office/drawing/2014/main" id="{7E166AB9-32E2-404B-878E-B2D1C19AAE1A}"/>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אליפסה 135">
              <a:extLst>
                <a:ext uri="{FF2B5EF4-FFF2-40B4-BE49-F238E27FC236}">
                  <a16:creationId xmlns:a16="http://schemas.microsoft.com/office/drawing/2014/main" id="{D91BD596-F315-468C-AECF-CDAC1C9C4C87}"/>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אליפסה 136">
              <a:extLst>
                <a:ext uri="{FF2B5EF4-FFF2-40B4-BE49-F238E27FC236}">
                  <a16:creationId xmlns:a16="http://schemas.microsoft.com/office/drawing/2014/main" id="{D9526D4D-7AB3-43F2-AF37-BE24C7E6C3B3}"/>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אליפסה 137">
              <a:extLst>
                <a:ext uri="{FF2B5EF4-FFF2-40B4-BE49-F238E27FC236}">
                  <a16:creationId xmlns:a16="http://schemas.microsoft.com/office/drawing/2014/main" id="{9FFF0850-D318-4A34-BF89-467FCD417823}"/>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אליפסה 138">
              <a:extLst>
                <a:ext uri="{FF2B5EF4-FFF2-40B4-BE49-F238E27FC236}">
                  <a16:creationId xmlns:a16="http://schemas.microsoft.com/office/drawing/2014/main" id="{72B04DB8-F6CA-40C1-AF7F-1615F813AACD}"/>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a:extLst>
                <a:ext uri="{FF2B5EF4-FFF2-40B4-BE49-F238E27FC236}">
                  <a16:creationId xmlns:a16="http://schemas.microsoft.com/office/drawing/2014/main" id="{631BBB0E-21C4-48F7-ACBA-2F7368ED8751}"/>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a:extLst>
                <a:ext uri="{FF2B5EF4-FFF2-40B4-BE49-F238E27FC236}">
                  <a16:creationId xmlns:a16="http://schemas.microsoft.com/office/drawing/2014/main" id="{C0847A53-3528-4370-BC5B-611482AC7527}"/>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2" name="אליפסה 141">
              <a:extLst>
                <a:ext uri="{FF2B5EF4-FFF2-40B4-BE49-F238E27FC236}">
                  <a16:creationId xmlns:a16="http://schemas.microsoft.com/office/drawing/2014/main" id="{1AAC5972-C046-44CB-B05E-19CD8C2282F8}"/>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43" name="קבוצה 142">
            <a:extLst>
              <a:ext uri="{FF2B5EF4-FFF2-40B4-BE49-F238E27FC236}">
                <a16:creationId xmlns:a16="http://schemas.microsoft.com/office/drawing/2014/main" id="{9FA05753-B55E-4D1F-851B-0B4CA75228DA}"/>
              </a:ext>
            </a:extLst>
          </p:cNvPr>
          <p:cNvGrpSpPr/>
          <p:nvPr/>
        </p:nvGrpSpPr>
        <p:grpSpPr>
          <a:xfrm>
            <a:off x="5344787" y="4148639"/>
            <a:ext cx="1215111" cy="729271"/>
            <a:chOff x="5192387" y="3996239"/>
            <a:chExt cx="1964163" cy="1576058"/>
          </a:xfrm>
        </p:grpSpPr>
        <p:sp>
          <p:nvSpPr>
            <p:cNvPr id="144" name="אליפסה 143">
              <a:extLst>
                <a:ext uri="{FF2B5EF4-FFF2-40B4-BE49-F238E27FC236}">
                  <a16:creationId xmlns:a16="http://schemas.microsoft.com/office/drawing/2014/main" id="{C62067A7-CA5B-4A14-BD5B-974125D87CE2}"/>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אליפסה 144">
              <a:extLst>
                <a:ext uri="{FF2B5EF4-FFF2-40B4-BE49-F238E27FC236}">
                  <a16:creationId xmlns:a16="http://schemas.microsoft.com/office/drawing/2014/main" id="{471BF7E1-7745-49A0-9D5F-3A4824A15C67}"/>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6" name="אליפסה 145">
              <a:extLst>
                <a:ext uri="{FF2B5EF4-FFF2-40B4-BE49-F238E27FC236}">
                  <a16:creationId xmlns:a16="http://schemas.microsoft.com/office/drawing/2014/main" id="{57C65B35-C1B1-4F33-87F8-BF093251D261}"/>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7" name="אליפסה 146">
              <a:extLst>
                <a:ext uri="{FF2B5EF4-FFF2-40B4-BE49-F238E27FC236}">
                  <a16:creationId xmlns:a16="http://schemas.microsoft.com/office/drawing/2014/main" id="{6F6B6D09-28CB-4ED2-A1BA-65BD1A34B48B}"/>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8" name="אליפסה 147">
              <a:extLst>
                <a:ext uri="{FF2B5EF4-FFF2-40B4-BE49-F238E27FC236}">
                  <a16:creationId xmlns:a16="http://schemas.microsoft.com/office/drawing/2014/main" id="{36713612-EDAA-4241-BA9E-52D53B226E30}"/>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9" name="אליפסה 148">
              <a:extLst>
                <a:ext uri="{FF2B5EF4-FFF2-40B4-BE49-F238E27FC236}">
                  <a16:creationId xmlns:a16="http://schemas.microsoft.com/office/drawing/2014/main" id="{234972FC-984D-4358-898B-0C202628C188}"/>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0" name="אליפסה 149">
              <a:extLst>
                <a:ext uri="{FF2B5EF4-FFF2-40B4-BE49-F238E27FC236}">
                  <a16:creationId xmlns:a16="http://schemas.microsoft.com/office/drawing/2014/main" id="{C50FA641-C7B4-4D81-8FB4-1B81DDC81D24}"/>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1" name="אליפסה 150">
              <a:extLst>
                <a:ext uri="{FF2B5EF4-FFF2-40B4-BE49-F238E27FC236}">
                  <a16:creationId xmlns:a16="http://schemas.microsoft.com/office/drawing/2014/main" id="{8CC2A769-D886-46D1-BAE2-798537D8BA22}"/>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2" name="אליפסה 151">
              <a:extLst>
                <a:ext uri="{FF2B5EF4-FFF2-40B4-BE49-F238E27FC236}">
                  <a16:creationId xmlns:a16="http://schemas.microsoft.com/office/drawing/2014/main" id="{B72955C1-8144-4C4F-A18A-C048AFF2A073}"/>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3" name="אליפסה 152">
              <a:extLst>
                <a:ext uri="{FF2B5EF4-FFF2-40B4-BE49-F238E27FC236}">
                  <a16:creationId xmlns:a16="http://schemas.microsoft.com/office/drawing/2014/main" id="{273A5506-78C8-4C62-99CF-B6F1EE7557A1}"/>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4" name="אליפסה 153">
              <a:extLst>
                <a:ext uri="{FF2B5EF4-FFF2-40B4-BE49-F238E27FC236}">
                  <a16:creationId xmlns:a16="http://schemas.microsoft.com/office/drawing/2014/main" id="{CD315889-6927-4D6C-8E0D-378F5FC2658F}"/>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5" name="אליפסה 154">
              <a:extLst>
                <a:ext uri="{FF2B5EF4-FFF2-40B4-BE49-F238E27FC236}">
                  <a16:creationId xmlns:a16="http://schemas.microsoft.com/office/drawing/2014/main" id="{A1E654E5-CA26-401D-ACEA-EF6C199264F8}"/>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6" name="אליפסה 155">
              <a:extLst>
                <a:ext uri="{FF2B5EF4-FFF2-40B4-BE49-F238E27FC236}">
                  <a16:creationId xmlns:a16="http://schemas.microsoft.com/office/drawing/2014/main" id="{7FABDBD4-18E7-4A37-97E1-472FE1EF4F26}"/>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7" name="אליפסה 156">
              <a:extLst>
                <a:ext uri="{FF2B5EF4-FFF2-40B4-BE49-F238E27FC236}">
                  <a16:creationId xmlns:a16="http://schemas.microsoft.com/office/drawing/2014/main" id="{7C3712F5-0DA3-4422-9D8B-2800D7664E98}"/>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8" name="אליפסה 157">
              <a:extLst>
                <a:ext uri="{FF2B5EF4-FFF2-40B4-BE49-F238E27FC236}">
                  <a16:creationId xmlns:a16="http://schemas.microsoft.com/office/drawing/2014/main" id="{3DC9E9FD-6700-4FFB-AC02-0C8BAA1D275E}"/>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9" name="אליפסה 158">
              <a:extLst>
                <a:ext uri="{FF2B5EF4-FFF2-40B4-BE49-F238E27FC236}">
                  <a16:creationId xmlns:a16="http://schemas.microsoft.com/office/drawing/2014/main" id="{FCDC5AAF-939B-4D05-AC6C-594C94F7F781}"/>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0" name="אליפסה 159">
              <a:extLst>
                <a:ext uri="{FF2B5EF4-FFF2-40B4-BE49-F238E27FC236}">
                  <a16:creationId xmlns:a16="http://schemas.microsoft.com/office/drawing/2014/main" id="{DA234407-63CC-4E61-822E-EF6D228CB066}"/>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1" name="אליפסה 160">
              <a:extLst>
                <a:ext uri="{FF2B5EF4-FFF2-40B4-BE49-F238E27FC236}">
                  <a16:creationId xmlns:a16="http://schemas.microsoft.com/office/drawing/2014/main" id="{77FA861C-E6AF-4D50-AB9A-17838BD82054}"/>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2" name="אליפסה 161">
              <a:extLst>
                <a:ext uri="{FF2B5EF4-FFF2-40B4-BE49-F238E27FC236}">
                  <a16:creationId xmlns:a16="http://schemas.microsoft.com/office/drawing/2014/main" id="{257DDFE2-9E66-4AFD-93B3-0A667E713531}"/>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3" name="אליפסה 162">
              <a:extLst>
                <a:ext uri="{FF2B5EF4-FFF2-40B4-BE49-F238E27FC236}">
                  <a16:creationId xmlns:a16="http://schemas.microsoft.com/office/drawing/2014/main" id="{7A64F4C8-2DA0-483B-9F46-27691DCEF96C}"/>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4" name="אליפסה 163">
              <a:extLst>
                <a:ext uri="{FF2B5EF4-FFF2-40B4-BE49-F238E27FC236}">
                  <a16:creationId xmlns:a16="http://schemas.microsoft.com/office/drawing/2014/main" id="{233815C5-AAFB-4E9D-A929-E4586A0726C1}"/>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65" name="קבוצה 164">
            <a:extLst>
              <a:ext uri="{FF2B5EF4-FFF2-40B4-BE49-F238E27FC236}">
                <a16:creationId xmlns:a16="http://schemas.microsoft.com/office/drawing/2014/main" id="{A0B830BB-D76D-4179-AE3E-2BE94703A166}"/>
              </a:ext>
            </a:extLst>
          </p:cNvPr>
          <p:cNvGrpSpPr/>
          <p:nvPr/>
        </p:nvGrpSpPr>
        <p:grpSpPr>
          <a:xfrm>
            <a:off x="5497187" y="4301039"/>
            <a:ext cx="1215111" cy="729271"/>
            <a:chOff x="5192387" y="3996239"/>
            <a:chExt cx="1964163" cy="1576058"/>
          </a:xfrm>
        </p:grpSpPr>
        <p:sp>
          <p:nvSpPr>
            <p:cNvPr id="166" name="אליפסה 165">
              <a:extLst>
                <a:ext uri="{FF2B5EF4-FFF2-40B4-BE49-F238E27FC236}">
                  <a16:creationId xmlns:a16="http://schemas.microsoft.com/office/drawing/2014/main" id="{D3120D56-7095-4F9D-90A4-5E793995EC9C}"/>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7" name="אליפסה 166">
              <a:extLst>
                <a:ext uri="{FF2B5EF4-FFF2-40B4-BE49-F238E27FC236}">
                  <a16:creationId xmlns:a16="http://schemas.microsoft.com/office/drawing/2014/main" id="{68119C94-E0AB-4654-BFC9-0C76FAA442EB}"/>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8" name="אליפסה 167">
              <a:extLst>
                <a:ext uri="{FF2B5EF4-FFF2-40B4-BE49-F238E27FC236}">
                  <a16:creationId xmlns:a16="http://schemas.microsoft.com/office/drawing/2014/main" id="{D2C863B1-C10A-4D18-9C25-15CDE1AE0EBE}"/>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9" name="אליפסה 168">
              <a:extLst>
                <a:ext uri="{FF2B5EF4-FFF2-40B4-BE49-F238E27FC236}">
                  <a16:creationId xmlns:a16="http://schemas.microsoft.com/office/drawing/2014/main" id="{2C3503CA-2FDE-4C10-A25F-E404CDAA418A}"/>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0" name="אליפסה 169">
              <a:extLst>
                <a:ext uri="{FF2B5EF4-FFF2-40B4-BE49-F238E27FC236}">
                  <a16:creationId xmlns:a16="http://schemas.microsoft.com/office/drawing/2014/main" id="{BAFD2D9C-2AC4-45D1-B6B3-2FEDD2AD3891}"/>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1" name="אליפסה 170">
              <a:extLst>
                <a:ext uri="{FF2B5EF4-FFF2-40B4-BE49-F238E27FC236}">
                  <a16:creationId xmlns:a16="http://schemas.microsoft.com/office/drawing/2014/main" id="{20F598A6-C9F7-46AD-B71F-17B347428AFB}"/>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2" name="אליפסה 171">
              <a:extLst>
                <a:ext uri="{FF2B5EF4-FFF2-40B4-BE49-F238E27FC236}">
                  <a16:creationId xmlns:a16="http://schemas.microsoft.com/office/drawing/2014/main" id="{3C4A3DE3-3234-4ADC-B9DB-2D8B19BE04B5}"/>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3" name="אליפסה 172">
              <a:extLst>
                <a:ext uri="{FF2B5EF4-FFF2-40B4-BE49-F238E27FC236}">
                  <a16:creationId xmlns:a16="http://schemas.microsoft.com/office/drawing/2014/main" id="{DB187D6F-D5D5-4AD5-BE6B-C5772D62FE33}"/>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4" name="אליפסה 173">
              <a:extLst>
                <a:ext uri="{FF2B5EF4-FFF2-40B4-BE49-F238E27FC236}">
                  <a16:creationId xmlns:a16="http://schemas.microsoft.com/office/drawing/2014/main" id="{B91763CA-4E47-4103-862A-93ED5143784E}"/>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5" name="אליפסה 174">
              <a:extLst>
                <a:ext uri="{FF2B5EF4-FFF2-40B4-BE49-F238E27FC236}">
                  <a16:creationId xmlns:a16="http://schemas.microsoft.com/office/drawing/2014/main" id="{AF6BFBBB-F96B-4134-96DA-B67EED8DC590}"/>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6" name="אליפסה 175">
              <a:extLst>
                <a:ext uri="{FF2B5EF4-FFF2-40B4-BE49-F238E27FC236}">
                  <a16:creationId xmlns:a16="http://schemas.microsoft.com/office/drawing/2014/main" id="{50793483-0919-47A4-867A-1D1F1BE8C2D4}"/>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7" name="אליפסה 176">
              <a:extLst>
                <a:ext uri="{FF2B5EF4-FFF2-40B4-BE49-F238E27FC236}">
                  <a16:creationId xmlns:a16="http://schemas.microsoft.com/office/drawing/2014/main" id="{B627AC55-2FED-47FC-BA77-0370B27E9BB6}"/>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8" name="אליפסה 177">
              <a:extLst>
                <a:ext uri="{FF2B5EF4-FFF2-40B4-BE49-F238E27FC236}">
                  <a16:creationId xmlns:a16="http://schemas.microsoft.com/office/drawing/2014/main" id="{E6E8F39C-825C-4F07-9954-D3BA4E303537}"/>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9" name="אליפסה 178">
              <a:extLst>
                <a:ext uri="{FF2B5EF4-FFF2-40B4-BE49-F238E27FC236}">
                  <a16:creationId xmlns:a16="http://schemas.microsoft.com/office/drawing/2014/main" id="{F5DFE479-2487-489A-BE76-8458AE9F8BAA}"/>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0" name="אליפסה 179">
              <a:extLst>
                <a:ext uri="{FF2B5EF4-FFF2-40B4-BE49-F238E27FC236}">
                  <a16:creationId xmlns:a16="http://schemas.microsoft.com/office/drawing/2014/main" id="{3CD415BC-6481-4F58-B100-7EFF3D16E6BB}"/>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1" name="אליפסה 180">
              <a:extLst>
                <a:ext uri="{FF2B5EF4-FFF2-40B4-BE49-F238E27FC236}">
                  <a16:creationId xmlns:a16="http://schemas.microsoft.com/office/drawing/2014/main" id="{CE4B11DE-7F9B-4202-B71A-CA0374A4300A}"/>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2" name="אליפסה 181">
              <a:extLst>
                <a:ext uri="{FF2B5EF4-FFF2-40B4-BE49-F238E27FC236}">
                  <a16:creationId xmlns:a16="http://schemas.microsoft.com/office/drawing/2014/main" id="{9B5D988C-4273-4B1C-8606-CACF63900A01}"/>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3" name="אליפסה 182">
              <a:extLst>
                <a:ext uri="{FF2B5EF4-FFF2-40B4-BE49-F238E27FC236}">
                  <a16:creationId xmlns:a16="http://schemas.microsoft.com/office/drawing/2014/main" id="{934EB4F5-E2C2-4CB4-A17B-C27DA96A2B77}"/>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4" name="אליפסה 183">
              <a:extLst>
                <a:ext uri="{FF2B5EF4-FFF2-40B4-BE49-F238E27FC236}">
                  <a16:creationId xmlns:a16="http://schemas.microsoft.com/office/drawing/2014/main" id="{6651CF84-97B7-4ACF-A8EF-60914DC018B9}"/>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5" name="אליפסה 184">
              <a:extLst>
                <a:ext uri="{FF2B5EF4-FFF2-40B4-BE49-F238E27FC236}">
                  <a16:creationId xmlns:a16="http://schemas.microsoft.com/office/drawing/2014/main" id="{BE45D394-6FEA-4B28-A1D0-E925DB213F28}"/>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6" name="אליפסה 185">
              <a:extLst>
                <a:ext uri="{FF2B5EF4-FFF2-40B4-BE49-F238E27FC236}">
                  <a16:creationId xmlns:a16="http://schemas.microsoft.com/office/drawing/2014/main" id="{84C928A7-5376-4EA2-9862-7FE3FEE07930}"/>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87" name="קבוצה 186">
            <a:extLst>
              <a:ext uri="{FF2B5EF4-FFF2-40B4-BE49-F238E27FC236}">
                <a16:creationId xmlns:a16="http://schemas.microsoft.com/office/drawing/2014/main" id="{5EB1F257-9890-49A9-BA8A-DBACE963EDCE}"/>
              </a:ext>
            </a:extLst>
          </p:cNvPr>
          <p:cNvGrpSpPr/>
          <p:nvPr/>
        </p:nvGrpSpPr>
        <p:grpSpPr>
          <a:xfrm>
            <a:off x="6610989" y="4004785"/>
            <a:ext cx="1215111" cy="729271"/>
            <a:chOff x="5192387" y="3996239"/>
            <a:chExt cx="1964163" cy="1576058"/>
          </a:xfrm>
        </p:grpSpPr>
        <p:sp>
          <p:nvSpPr>
            <p:cNvPr id="188" name="אליפסה 187">
              <a:extLst>
                <a:ext uri="{FF2B5EF4-FFF2-40B4-BE49-F238E27FC236}">
                  <a16:creationId xmlns:a16="http://schemas.microsoft.com/office/drawing/2014/main" id="{FF873D38-9B82-405C-B0BC-D545475FED66}"/>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9" name="אליפסה 188">
              <a:extLst>
                <a:ext uri="{FF2B5EF4-FFF2-40B4-BE49-F238E27FC236}">
                  <a16:creationId xmlns:a16="http://schemas.microsoft.com/office/drawing/2014/main" id="{740A577D-DA19-43EF-BE31-57D0CC24551E}"/>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0" name="אליפסה 189">
              <a:extLst>
                <a:ext uri="{FF2B5EF4-FFF2-40B4-BE49-F238E27FC236}">
                  <a16:creationId xmlns:a16="http://schemas.microsoft.com/office/drawing/2014/main" id="{BA9B0CB6-A1D4-44AC-811E-D8F3E748BAE7}"/>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1" name="אליפסה 190">
              <a:extLst>
                <a:ext uri="{FF2B5EF4-FFF2-40B4-BE49-F238E27FC236}">
                  <a16:creationId xmlns:a16="http://schemas.microsoft.com/office/drawing/2014/main" id="{BD90C113-973E-4FCD-A756-01B391ABF044}"/>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2" name="אליפסה 191">
              <a:extLst>
                <a:ext uri="{FF2B5EF4-FFF2-40B4-BE49-F238E27FC236}">
                  <a16:creationId xmlns:a16="http://schemas.microsoft.com/office/drawing/2014/main" id="{E23B9CC2-3C45-4207-BB37-5B8CB6CA31CC}"/>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3" name="אליפסה 192">
              <a:extLst>
                <a:ext uri="{FF2B5EF4-FFF2-40B4-BE49-F238E27FC236}">
                  <a16:creationId xmlns:a16="http://schemas.microsoft.com/office/drawing/2014/main" id="{488F8949-3F89-4A72-A045-CE65CBEC4BA0}"/>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4" name="אליפסה 193">
              <a:extLst>
                <a:ext uri="{FF2B5EF4-FFF2-40B4-BE49-F238E27FC236}">
                  <a16:creationId xmlns:a16="http://schemas.microsoft.com/office/drawing/2014/main" id="{CCDECE88-BBFB-4505-B647-70E52E8A02D5}"/>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5" name="אליפסה 194">
              <a:extLst>
                <a:ext uri="{FF2B5EF4-FFF2-40B4-BE49-F238E27FC236}">
                  <a16:creationId xmlns:a16="http://schemas.microsoft.com/office/drawing/2014/main" id="{70A9FE62-C895-46FE-AF07-837DBDA5DD30}"/>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6" name="אליפסה 195">
              <a:extLst>
                <a:ext uri="{FF2B5EF4-FFF2-40B4-BE49-F238E27FC236}">
                  <a16:creationId xmlns:a16="http://schemas.microsoft.com/office/drawing/2014/main" id="{255F2E47-A675-4469-9745-5202CB6FEC6E}"/>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7" name="אליפסה 196">
              <a:extLst>
                <a:ext uri="{FF2B5EF4-FFF2-40B4-BE49-F238E27FC236}">
                  <a16:creationId xmlns:a16="http://schemas.microsoft.com/office/drawing/2014/main" id="{6286323C-8D35-4731-A2E4-59217F35B0B7}"/>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8" name="אליפסה 197">
              <a:extLst>
                <a:ext uri="{FF2B5EF4-FFF2-40B4-BE49-F238E27FC236}">
                  <a16:creationId xmlns:a16="http://schemas.microsoft.com/office/drawing/2014/main" id="{DB961156-CF52-489C-8819-8B856A68353E}"/>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9" name="אליפסה 198">
              <a:extLst>
                <a:ext uri="{FF2B5EF4-FFF2-40B4-BE49-F238E27FC236}">
                  <a16:creationId xmlns:a16="http://schemas.microsoft.com/office/drawing/2014/main" id="{FCD4EE8A-F710-4875-BAAD-3430E7BAD5DD}"/>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0" name="אליפסה 199">
              <a:extLst>
                <a:ext uri="{FF2B5EF4-FFF2-40B4-BE49-F238E27FC236}">
                  <a16:creationId xmlns:a16="http://schemas.microsoft.com/office/drawing/2014/main" id="{F7A22C74-C400-4C95-9C76-9F9D87FE2B10}"/>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1" name="אליפסה 200">
              <a:extLst>
                <a:ext uri="{FF2B5EF4-FFF2-40B4-BE49-F238E27FC236}">
                  <a16:creationId xmlns:a16="http://schemas.microsoft.com/office/drawing/2014/main" id="{7E902967-26EA-4B27-8906-8514A843B7CA}"/>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2" name="אליפסה 201">
              <a:extLst>
                <a:ext uri="{FF2B5EF4-FFF2-40B4-BE49-F238E27FC236}">
                  <a16:creationId xmlns:a16="http://schemas.microsoft.com/office/drawing/2014/main" id="{4EA30742-47A6-46D5-9C9A-1E928DE2A76A}"/>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3" name="אליפסה 202">
              <a:extLst>
                <a:ext uri="{FF2B5EF4-FFF2-40B4-BE49-F238E27FC236}">
                  <a16:creationId xmlns:a16="http://schemas.microsoft.com/office/drawing/2014/main" id="{175589F9-328F-4C09-A0B0-C6E02C8AAE57}"/>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4" name="אליפסה 203">
              <a:extLst>
                <a:ext uri="{FF2B5EF4-FFF2-40B4-BE49-F238E27FC236}">
                  <a16:creationId xmlns:a16="http://schemas.microsoft.com/office/drawing/2014/main" id="{D66CF919-B880-40FC-ACB7-FC7366F5B9E1}"/>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5" name="אליפסה 204">
              <a:extLst>
                <a:ext uri="{FF2B5EF4-FFF2-40B4-BE49-F238E27FC236}">
                  <a16:creationId xmlns:a16="http://schemas.microsoft.com/office/drawing/2014/main" id="{7F18BCA6-0296-4305-97FD-924300FE94E7}"/>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6" name="אליפסה 205">
              <a:extLst>
                <a:ext uri="{FF2B5EF4-FFF2-40B4-BE49-F238E27FC236}">
                  <a16:creationId xmlns:a16="http://schemas.microsoft.com/office/drawing/2014/main" id="{401ABE20-C0BA-4E19-8435-F63C791AB114}"/>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7" name="אליפסה 206">
              <a:extLst>
                <a:ext uri="{FF2B5EF4-FFF2-40B4-BE49-F238E27FC236}">
                  <a16:creationId xmlns:a16="http://schemas.microsoft.com/office/drawing/2014/main" id="{506C3E91-7F32-43BF-8914-6943434C7FA5}"/>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8" name="אליפסה 207">
              <a:extLst>
                <a:ext uri="{FF2B5EF4-FFF2-40B4-BE49-F238E27FC236}">
                  <a16:creationId xmlns:a16="http://schemas.microsoft.com/office/drawing/2014/main" id="{6FFCEFCE-2EED-45F2-8A8C-14451DFEFEA1}"/>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09" name="קבוצה 208">
            <a:extLst>
              <a:ext uri="{FF2B5EF4-FFF2-40B4-BE49-F238E27FC236}">
                <a16:creationId xmlns:a16="http://schemas.microsoft.com/office/drawing/2014/main" id="{ABDF21F5-190C-444F-ACF0-F0C0612208D7}"/>
              </a:ext>
            </a:extLst>
          </p:cNvPr>
          <p:cNvGrpSpPr/>
          <p:nvPr/>
        </p:nvGrpSpPr>
        <p:grpSpPr>
          <a:xfrm>
            <a:off x="5192387" y="3996239"/>
            <a:ext cx="1215111" cy="729271"/>
            <a:chOff x="5192387" y="3996239"/>
            <a:chExt cx="1964163" cy="1576058"/>
          </a:xfrm>
        </p:grpSpPr>
        <p:sp>
          <p:nvSpPr>
            <p:cNvPr id="210" name="אליפסה 209">
              <a:extLst>
                <a:ext uri="{FF2B5EF4-FFF2-40B4-BE49-F238E27FC236}">
                  <a16:creationId xmlns:a16="http://schemas.microsoft.com/office/drawing/2014/main" id="{3DD47D9C-5EE2-4FFB-B916-4FE5C610DE04}"/>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1" name="אליפסה 210">
              <a:extLst>
                <a:ext uri="{FF2B5EF4-FFF2-40B4-BE49-F238E27FC236}">
                  <a16:creationId xmlns:a16="http://schemas.microsoft.com/office/drawing/2014/main" id="{C069FF9D-4080-4301-A3BF-AD629E119521}"/>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2" name="אליפסה 211">
              <a:extLst>
                <a:ext uri="{FF2B5EF4-FFF2-40B4-BE49-F238E27FC236}">
                  <a16:creationId xmlns:a16="http://schemas.microsoft.com/office/drawing/2014/main" id="{EF5475E7-99F0-4532-BD69-CBBE6D6B1B77}"/>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3" name="אליפסה 212">
              <a:extLst>
                <a:ext uri="{FF2B5EF4-FFF2-40B4-BE49-F238E27FC236}">
                  <a16:creationId xmlns:a16="http://schemas.microsoft.com/office/drawing/2014/main" id="{E75404FC-140A-41BD-9575-A539A63710C1}"/>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4" name="אליפסה 213">
              <a:extLst>
                <a:ext uri="{FF2B5EF4-FFF2-40B4-BE49-F238E27FC236}">
                  <a16:creationId xmlns:a16="http://schemas.microsoft.com/office/drawing/2014/main" id="{36453363-22C0-473A-87B4-B0293B69586F}"/>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5" name="אליפסה 214">
              <a:extLst>
                <a:ext uri="{FF2B5EF4-FFF2-40B4-BE49-F238E27FC236}">
                  <a16:creationId xmlns:a16="http://schemas.microsoft.com/office/drawing/2014/main" id="{B0BC4003-A8F7-4CFB-869A-112B9E6A47DC}"/>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6" name="אליפסה 215">
              <a:extLst>
                <a:ext uri="{FF2B5EF4-FFF2-40B4-BE49-F238E27FC236}">
                  <a16:creationId xmlns:a16="http://schemas.microsoft.com/office/drawing/2014/main" id="{CC68ED4A-E5D8-4459-8297-DBDEC52F91BF}"/>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7" name="אליפסה 216">
              <a:extLst>
                <a:ext uri="{FF2B5EF4-FFF2-40B4-BE49-F238E27FC236}">
                  <a16:creationId xmlns:a16="http://schemas.microsoft.com/office/drawing/2014/main" id="{8A9CA464-2B08-479D-A984-07B5A73BFEB6}"/>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8" name="אליפסה 217">
              <a:extLst>
                <a:ext uri="{FF2B5EF4-FFF2-40B4-BE49-F238E27FC236}">
                  <a16:creationId xmlns:a16="http://schemas.microsoft.com/office/drawing/2014/main" id="{4B38F16A-7C2B-4B79-9CF2-690CB9ABBDF4}"/>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9" name="אליפסה 218">
              <a:extLst>
                <a:ext uri="{FF2B5EF4-FFF2-40B4-BE49-F238E27FC236}">
                  <a16:creationId xmlns:a16="http://schemas.microsoft.com/office/drawing/2014/main" id="{2D90E5DD-3899-42A9-BFDE-EDF211EBDE5D}"/>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0" name="אליפסה 219">
              <a:extLst>
                <a:ext uri="{FF2B5EF4-FFF2-40B4-BE49-F238E27FC236}">
                  <a16:creationId xmlns:a16="http://schemas.microsoft.com/office/drawing/2014/main" id="{864631BB-54BA-41A0-A7F1-F15A936E64CD}"/>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1" name="אליפסה 220">
              <a:extLst>
                <a:ext uri="{FF2B5EF4-FFF2-40B4-BE49-F238E27FC236}">
                  <a16:creationId xmlns:a16="http://schemas.microsoft.com/office/drawing/2014/main" id="{30CB9C50-A50C-4C2A-8BA4-62A35D7964A6}"/>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2" name="אליפסה 221">
              <a:extLst>
                <a:ext uri="{FF2B5EF4-FFF2-40B4-BE49-F238E27FC236}">
                  <a16:creationId xmlns:a16="http://schemas.microsoft.com/office/drawing/2014/main" id="{B3C06BD6-5C6D-4269-B286-84F25C3C339F}"/>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3" name="אליפסה 222">
              <a:extLst>
                <a:ext uri="{FF2B5EF4-FFF2-40B4-BE49-F238E27FC236}">
                  <a16:creationId xmlns:a16="http://schemas.microsoft.com/office/drawing/2014/main" id="{B524E4E6-AF8A-4F97-A9ED-A99B24D702B7}"/>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4" name="אליפסה 223">
              <a:extLst>
                <a:ext uri="{FF2B5EF4-FFF2-40B4-BE49-F238E27FC236}">
                  <a16:creationId xmlns:a16="http://schemas.microsoft.com/office/drawing/2014/main" id="{4507081F-518F-448C-85C0-2C74246135D9}"/>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5" name="אליפסה 224">
              <a:extLst>
                <a:ext uri="{FF2B5EF4-FFF2-40B4-BE49-F238E27FC236}">
                  <a16:creationId xmlns:a16="http://schemas.microsoft.com/office/drawing/2014/main" id="{F044B18E-E2C6-4947-ABF4-02E66A063CA1}"/>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6" name="אליפסה 225">
              <a:extLst>
                <a:ext uri="{FF2B5EF4-FFF2-40B4-BE49-F238E27FC236}">
                  <a16:creationId xmlns:a16="http://schemas.microsoft.com/office/drawing/2014/main" id="{CB9772A1-9112-4F80-B82B-6E398FA45FE4}"/>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7" name="אליפסה 226">
              <a:extLst>
                <a:ext uri="{FF2B5EF4-FFF2-40B4-BE49-F238E27FC236}">
                  <a16:creationId xmlns:a16="http://schemas.microsoft.com/office/drawing/2014/main" id="{264745EB-DD0B-4988-A8E5-B4CB648FC63A}"/>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8" name="אליפסה 227">
              <a:extLst>
                <a:ext uri="{FF2B5EF4-FFF2-40B4-BE49-F238E27FC236}">
                  <a16:creationId xmlns:a16="http://schemas.microsoft.com/office/drawing/2014/main" id="{52C85063-4488-46CE-82F9-FCACF37A73B2}"/>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9" name="אליפסה 228">
              <a:extLst>
                <a:ext uri="{FF2B5EF4-FFF2-40B4-BE49-F238E27FC236}">
                  <a16:creationId xmlns:a16="http://schemas.microsoft.com/office/drawing/2014/main" id="{E9043222-0ED5-4CF5-AF05-ECD6EB0EE6B4}"/>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0" name="אליפסה 229">
              <a:extLst>
                <a:ext uri="{FF2B5EF4-FFF2-40B4-BE49-F238E27FC236}">
                  <a16:creationId xmlns:a16="http://schemas.microsoft.com/office/drawing/2014/main" id="{7AF7C5CC-2145-46FB-A985-7CD869688BEC}"/>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1" name="קבוצה 230">
            <a:extLst>
              <a:ext uri="{FF2B5EF4-FFF2-40B4-BE49-F238E27FC236}">
                <a16:creationId xmlns:a16="http://schemas.microsoft.com/office/drawing/2014/main" id="{475451FB-6662-4F1B-975B-649E9DAADA98}"/>
              </a:ext>
            </a:extLst>
          </p:cNvPr>
          <p:cNvGrpSpPr/>
          <p:nvPr/>
        </p:nvGrpSpPr>
        <p:grpSpPr>
          <a:xfrm>
            <a:off x="5344787" y="4148639"/>
            <a:ext cx="1215111" cy="729271"/>
            <a:chOff x="5192387" y="3996239"/>
            <a:chExt cx="1964163" cy="1576058"/>
          </a:xfrm>
        </p:grpSpPr>
        <p:sp>
          <p:nvSpPr>
            <p:cNvPr id="232" name="אליפסה 231">
              <a:extLst>
                <a:ext uri="{FF2B5EF4-FFF2-40B4-BE49-F238E27FC236}">
                  <a16:creationId xmlns:a16="http://schemas.microsoft.com/office/drawing/2014/main" id="{00CD9D16-F9B6-4F6C-93F6-4F3AF35808C2}"/>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3" name="אליפסה 232">
              <a:extLst>
                <a:ext uri="{FF2B5EF4-FFF2-40B4-BE49-F238E27FC236}">
                  <a16:creationId xmlns:a16="http://schemas.microsoft.com/office/drawing/2014/main" id="{C7E1627D-D1F2-469E-BCE2-54A46435F8C3}"/>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4" name="אליפסה 233">
              <a:extLst>
                <a:ext uri="{FF2B5EF4-FFF2-40B4-BE49-F238E27FC236}">
                  <a16:creationId xmlns:a16="http://schemas.microsoft.com/office/drawing/2014/main" id="{7FDBBBCF-B75D-46ED-AE94-6B573DA4EF7C}"/>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5" name="אליפסה 234">
              <a:extLst>
                <a:ext uri="{FF2B5EF4-FFF2-40B4-BE49-F238E27FC236}">
                  <a16:creationId xmlns:a16="http://schemas.microsoft.com/office/drawing/2014/main" id="{9BA09CD0-1DC4-4E2F-850F-B96F871C41F9}"/>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6" name="אליפסה 235">
              <a:extLst>
                <a:ext uri="{FF2B5EF4-FFF2-40B4-BE49-F238E27FC236}">
                  <a16:creationId xmlns:a16="http://schemas.microsoft.com/office/drawing/2014/main" id="{EE6A335C-F03C-4D3C-8BCA-14A815449F5F}"/>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7" name="אליפסה 236">
              <a:extLst>
                <a:ext uri="{FF2B5EF4-FFF2-40B4-BE49-F238E27FC236}">
                  <a16:creationId xmlns:a16="http://schemas.microsoft.com/office/drawing/2014/main" id="{357910F5-02EA-4EE8-91B9-3CCD944D5981}"/>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8" name="אליפסה 237">
              <a:extLst>
                <a:ext uri="{FF2B5EF4-FFF2-40B4-BE49-F238E27FC236}">
                  <a16:creationId xmlns:a16="http://schemas.microsoft.com/office/drawing/2014/main" id="{6DE5EA41-6658-4EDD-97A3-F5CCB013E7C3}"/>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9" name="אליפסה 238">
              <a:extLst>
                <a:ext uri="{FF2B5EF4-FFF2-40B4-BE49-F238E27FC236}">
                  <a16:creationId xmlns:a16="http://schemas.microsoft.com/office/drawing/2014/main" id="{DA4701C3-D578-4E70-B36A-DD876A51547A}"/>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0" name="אליפסה 239">
              <a:extLst>
                <a:ext uri="{FF2B5EF4-FFF2-40B4-BE49-F238E27FC236}">
                  <a16:creationId xmlns:a16="http://schemas.microsoft.com/office/drawing/2014/main" id="{44903D81-BF73-405C-9739-1C17E04C1AB1}"/>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1" name="אליפסה 240">
              <a:extLst>
                <a:ext uri="{FF2B5EF4-FFF2-40B4-BE49-F238E27FC236}">
                  <a16:creationId xmlns:a16="http://schemas.microsoft.com/office/drawing/2014/main" id="{A9A83E02-6D28-452D-B0E2-FA9439A8F457}"/>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2" name="אליפסה 241">
              <a:extLst>
                <a:ext uri="{FF2B5EF4-FFF2-40B4-BE49-F238E27FC236}">
                  <a16:creationId xmlns:a16="http://schemas.microsoft.com/office/drawing/2014/main" id="{28A5510F-BC69-4ED7-9827-9ECC3F3BCDB5}"/>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3" name="אליפסה 242">
              <a:extLst>
                <a:ext uri="{FF2B5EF4-FFF2-40B4-BE49-F238E27FC236}">
                  <a16:creationId xmlns:a16="http://schemas.microsoft.com/office/drawing/2014/main" id="{132CCA3D-F6C0-46B4-877D-7E6097B4DDC2}"/>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4" name="אליפסה 243">
              <a:extLst>
                <a:ext uri="{FF2B5EF4-FFF2-40B4-BE49-F238E27FC236}">
                  <a16:creationId xmlns:a16="http://schemas.microsoft.com/office/drawing/2014/main" id="{097E66D8-4B08-4343-9146-CD8A4870F042}"/>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5" name="אליפסה 244">
              <a:extLst>
                <a:ext uri="{FF2B5EF4-FFF2-40B4-BE49-F238E27FC236}">
                  <a16:creationId xmlns:a16="http://schemas.microsoft.com/office/drawing/2014/main" id="{C01CEDF2-5713-4CF4-B0B0-D97CE9865F63}"/>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6" name="אליפסה 245">
              <a:extLst>
                <a:ext uri="{FF2B5EF4-FFF2-40B4-BE49-F238E27FC236}">
                  <a16:creationId xmlns:a16="http://schemas.microsoft.com/office/drawing/2014/main" id="{A3DD53DF-77FF-4D6D-9243-30E9C713622F}"/>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7" name="אליפסה 246">
              <a:extLst>
                <a:ext uri="{FF2B5EF4-FFF2-40B4-BE49-F238E27FC236}">
                  <a16:creationId xmlns:a16="http://schemas.microsoft.com/office/drawing/2014/main" id="{7D023385-BE1B-47D5-BFA7-CF73166CCB97}"/>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8" name="אליפסה 247">
              <a:extLst>
                <a:ext uri="{FF2B5EF4-FFF2-40B4-BE49-F238E27FC236}">
                  <a16:creationId xmlns:a16="http://schemas.microsoft.com/office/drawing/2014/main" id="{68090345-86F9-4DF0-B886-BB20A32576D2}"/>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9" name="אליפסה 248">
              <a:extLst>
                <a:ext uri="{FF2B5EF4-FFF2-40B4-BE49-F238E27FC236}">
                  <a16:creationId xmlns:a16="http://schemas.microsoft.com/office/drawing/2014/main" id="{DAD9DF9E-BACE-4545-90A5-A14416E2B3A5}"/>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0" name="אליפסה 249">
              <a:extLst>
                <a:ext uri="{FF2B5EF4-FFF2-40B4-BE49-F238E27FC236}">
                  <a16:creationId xmlns:a16="http://schemas.microsoft.com/office/drawing/2014/main" id="{85003193-F33D-4304-BA9B-548B32C6B55E}"/>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1" name="אליפסה 250">
              <a:extLst>
                <a:ext uri="{FF2B5EF4-FFF2-40B4-BE49-F238E27FC236}">
                  <a16:creationId xmlns:a16="http://schemas.microsoft.com/office/drawing/2014/main" id="{FC73FAD9-1B72-453B-84FF-D17400F8F916}"/>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2" name="אליפסה 251">
              <a:extLst>
                <a:ext uri="{FF2B5EF4-FFF2-40B4-BE49-F238E27FC236}">
                  <a16:creationId xmlns:a16="http://schemas.microsoft.com/office/drawing/2014/main" id="{99C96372-53A0-4696-8493-25F37EC55777}"/>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53" name="קבוצה 252">
            <a:extLst>
              <a:ext uri="{FF2B5EF4-FFF2-40B4-BE49-F238E27FC236}">
                <a16:creationId xmlns:a16="http://schemas.microsoft.com/office/drawing/2014/main" id="{2D4C5A47-BB4B-4A6A-B3E9-7C3637CD4AB6}"/>
              </a:ext>
            </a:extLst>
          </p:cNvPr>
          <p:cNvGrpSpPr/>
          <p:nvPr/>
        </p:nvGrpSpPr>
        <p:grpSpPr>
          <a:xfrm>
            <a:off x="5497187" y="4301039"/>
            <a:ext cx="1215111" cy="729271"/>
            <a:chOff x="5192387" y="3996239"/>
            <a:chExt cx="1964163" cy="1576058"/>
          </a:xfrm>
        </p:grpSpPr>
        <p:sp>
          <p:nvSpPr>
            <p:cNvPr id="254" name="אליפסה 253">
              <a:extLst>
                <a:ext uri="{FF2B5EF4-FFF2-40B4-BE49-F238E27FC236}">
                  <a16:creationId xmlns:a16="http://schemas.microsoft.com/office/drawing/2014/main" id="{E3C45981-3CC5-457D-B631-24CBA05F273B}"/>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5" name="אליפסה 254">
              <a:extLst>
                <a:ext uri="{FF2B5EF4-FFF2-40B4-BE49-F238E27FC236}">
                  <a16:creationId xmlns:a16="http://schemas.microsoft.com/office/drawing/2014/main" id="{4E62EF26-ACDD-42BD-87EA-B8D652F1A779}"/>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6" name="אליפסה 255">
              <a:extLst>
                <a:ext uri="{FF2B5EF4-FFF2-40B4-BE49-F238E27FC236}">
                  <a16:creationId xmlns:a16="http://schemas.microsoft.com/office/drawing/2014/main" id="{0DCAE532-8009-4FF0-B488-85F753AFE397}"/>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7" name="אליפסה 256">
              <a:extLst>
                <a:ext uri="{FF2B5EF4-FFF2-40B4-BE49-F238E27FC236}">
                  <a16:creationId xmlns:a16="http://schemas.microsoft.com/office/drawing/2014/main" id="{2FA7A67E-784B-48D9-9624-82DFF815CE87}"/>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8" name="אליפסה 257">
              <a:extLst>
                <a:ext uri="{FF2B5EF4-FFF2-40B4-BE49-F238E27FC236}">
                  <a16:creationId xmlns:a16="http://schemas.microsoft.com/office/drawing/2014/main" id="{F8EF9F5D-FFDE-4E83-A0F2-26DD2238D58C}"/>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9" name="אליפסה 258">
              <a:extLst>
                <a:ext uri="{FF2B5EF4-FFF2-40B4-BE49-F238E27FC236}">
                  <a16:creationId xmlns:a16="http://schemas.microsoft.com/office/drawing/2014/main" id="{54216D5D-7A27-4439-8CDA-1FEED221CC33}"/>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0" name="אליפסה 259">
              <a:extLst>
                <a:ext uri="{FF2B5EF4-FFF2-40B4-BE49-F238E27FC236}">
                  <a16:creationId xmlns:a16="http://schemas.microsoft.com/office/drawing/2014/main" id="{527BE2BF-4104-421E-98FA-822DEC015619}"/>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1" name="אליפסה 260">
              <a:extLst>
                <a:ext uri="{FF2B5EF4-FFF2-40B4-BE49-F238E27FC236}">
                  <a16:creationId xmlns:a16="http://schemas.microsoft.com/office/drawing/2014/main" id="{24F26BE9-CD2B-4D8C-A6A0-C53BE54EE1B7}"/>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2" name="אליפסה 261">
              <a:extLst>
                <a:ext uri="{FF2B5EF4-FFF2-40B4-BE49-F238E27FC236}">
                  <a16:creationId xmlns:a16="http://schemas.microsoft.com/office/drawing/2014/main" id="{F94D4B96-38F0-4006-85B2-3001A1E5DE8A}"/>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3" name="אליפסה 262">
              <a:extLst>
                <a:ext uri="{FF2B5EF4-FFF2-40B4-BE49-F238E27FC236}">
                  <a16:creationId xmlns:a16="http://schemas.microsoft.com/office/drawing/2014/main" id="{8A5A69B4-19E9-4BE1-ACBD-4D65D8D5CAD9}"/>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4" name="אליפסה 263">
              <a:extLst>
                <a:ext uri="{FF2B5EF4-FFF2-40B4-BE49-F238E27FC236}">
                  <a16:creationId xmlns:a16="http://schemas.microsoft.com/office/drawing/2014/main" id="{4FC39568-A5B9-46B3-A171-81756FB61D70}"/>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5" name="אליפסה 264">
              <a:extLst>
                <a:ext uri="{FF2B5EF4-FFF2-40B4-BE49-F238E27FC236}">
                  <a16:creationId xmlns:a16="http://schemas.microsoft.com/office/drawing/2014/main" id="{6AA93D05-DB6F-44A0-BF92-A6802B381EDF}"/>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6" name="אליפסה 265">
              <a:extLst>
                <a:ext uri="{FF2B5EF4-FFF2-40B4-BE49-F238E27FC236}">
                  <a16:creationId xmlns:a16="http://schemas.microsoft.com/office/drawing/2014/main" id="{356A4884-FE86-4E54-8E92-783A8D9223E7}"/>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7" name="אליפסה 266">
              <a:extLst>
                <a:ext uri="{FF2B5EF4-FFF2-40B4-BE49-F238E27FC236}">
                  <a16:creationId xmlns:a16="http://schemas.microsoft.com/office/drawing/2014/main" id="{999550F5-C23F-45A1-B059-DF6D412B92C5}"/>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8" name="אליפסה 267">
              <a:extLst>
                <a:ext uri="{FF2B5EF4-FFF2-40B4-BE49-F238E27FC236}">
                  <a16:creationId xmlns:a16="http://schemas.microsoft.com/office/drawing/2014/main" id="{5CD08D51-63F9-429E-A469-7402DE831748}"/>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9" name="אליפסה 268">
              <a:extLst>
                <a:ext uri="{FF2B5EF4-FFF2-40B4-BE49-F238E27FC236}">
                  <a16:creationId xmlns:a16="http://schemas.microsoft.com/office/drawing/2014/main" id="{9EA16222-A9AB-4B5C-AE49-858C3617ADD2}"/>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0" name="אליפסה 269">
              <a:extLst>
                <a:ext uri="{FF2B5EF4-FFF2-40B4-BE49-F238E27FC236}">
                  <a16:creationId xmlns:a16="http://schemas.microsoft.com/office/drawing/2014/main" id="{EB26A59C-E47A-4139-B481-604A8CD8491B}"/>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1" name="אליפסה 270">
              <a:extLst>
                <a:ext uri="{FF2B5EF4-FFF2-40B4-BE49-F238E27FC236}">
                  <a16:creationId xmlns:a16="http://schemas.microsoft.com/office/drawing/2014/main" id="{222CCDFE-60AD-4C1C-93E5-111BC04A5BE8}"/>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2" name="אליפסה 271">
              <a:extLst>
                <a:ext uri="{FF2B5EF4-FFF2-40B4-BE49-F238E27FC236}">
                  <a16:creationId xmlns:a16="http://schemas.microsoft.com/office/drawing/2014/main" id="{FA9A0883-370B-4400-9B4C-C9B0325D9204}"/>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3" name="אליפסה 272">
              <a:extLst>
                <a:ext uri="{FF2B5EF4-FFF2-40B4-BE49-F238E27FC236}">
                  <a16:creationId xmlns:a16="http://schemas.microsoft.com/office/drawing/2014/main" id="{191CB170-DB3E-4D91-88C6-AB66A1332ADA}"/>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4" name="אליפסה 273">
              <a:extLst>
                <a:ext uri="{FF2B5EF4-FFF2-40B4-BE49-F238E27FC236}">
                  <a16:creationId xmlns:a16="http://schemas.microsoft.com/office/drawing/2014/main" id="{6C286BDE-F908-4D29-ACA2-984476695741}"/>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75" name="קבוצה 274">
            <a:extLst>
              <a:ext uri="{FF2B5EF4-FFF2-40B4-BE49-F238E27FC236}">
                <a16:creationId xmlns:a16="http://schemas.microsoft.com/office/drawing/2014/main" id="{4B26551B-E3FE-4520-BD9F-E4C81542B579}"/>
              </a:ext>
            </a:extLst>
          </p:cNvPr>
          <p:cNvGrpSpPr/>
          <p:nvPr/>
        </p:nvGrpSpPr>
        <p:grpSpPr>
          <a:xfrm>
            <a:off x="6290496" y="3008489"/>
            <a:ext cx="1215111" cy="729271"/>
            <a:chOff x="5192387" y="3996239"/>
            <a:chExt cx="1964163" cy="1576058"/>
          </a:xfrm>
        </p:grpSpPr>
        <p:sp>
          <p:nvSpPr>
            <p:cNvPr id="276" name="אליפסה 275">
              <a:extLst>
                <a:ext uri="{FF2B5EF4-FFF2-40B4-BE49-F238E27FC236}">
                  <a16:creationId xmlns:a16="http://schemas.microsoft.com/office/drawing/2014/main" id="{50AE443D-AE68-40EC-96D5-EF0318502B01}"/>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7" name="אליפסה 276">
              <a:extLst>
                <a:ext uri="{FF2B5EF4-FFF2-40B4-BE49-F238E27FC236}">
                  <a16:creationId xmlns:a16="http://schemas.microsoft.com/office/drawing/2014/main" id="{7475F8A1-FD8D-4565-90E9-2EF85F264136}"/>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8" name="אליפסה 277">
              <a:extLst>
                <a:ext uri="{FF2B5EF4-FFF2-40B4-BE49-F238E27FC236}">
                  <a16:creationId xmlns:a16="http://schemas.microsoft.com/office/drawing/2014/main" id="{DEF75A11-E1CC-4418-B171-BB41EC121015}"/>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9" name="אליפסה 278">
              <a:extLst>
                <a:ext uri="{FF2B5EF4-FFF2-40B4-BE49-F238E27FC236}">
                  <a16:creationId xmlns:a16="http://schemas.microsoft.com/office/drawing/2014/main" id="{1FC252F5-8B2A-49B5-A382-9391C29CBBCD}"/>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0" name="אליפסה 279">
              <a:extLst>
                <a:ext uri="{FF2B5EF4-FFF2-40B4-BE49-F238E27FC236}">
                  <a16:creationId xmlns:a16="http://schemas.microsoft.com/office/drawing/2014/main" id="{BF6C872F-1124-4F52-A70D-F28B87F712D7}"/>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1" name="אליפסה 280">
              <a:extLst>
                <a:ext uri="{FF2B5EF4-FFF2-40B4-BE49-F238E27FC236}">
                  <a16:creationId xmlns:a16="http://schemas.microsoft.com/office/drawing/2014/main" id="{34339746-2EF1-489F-B13C-ED47DBA4C249}"/>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2" name="אליפסה 281">
              <a:extLst>
                <a:ext uri="{FF2B5EF4-FFF2-40B4-BE49-F238E27FC236}">
                  <a16:creationId xmlns:a16="http://schemas.microsoft.com/office/drawing/2014/main" id="{CDE29D27-F24E-4FE3-ACAA-BA7ADB5BD88C}"/>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3" name="אליפסה 282">
              <a:extLst>
                <a:ext uri="{FF2B5EF4-FFF2-40B4-BE49-F238E27FC236}">
                  <a16:creationId xmlns:a16="http://schemas.microsoft.com/office/drawing/2014/main" id="{4DDF74AD-77F9-404B-A52D-677EE479E638}"/>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4" name="אליפסה 283">
              <a:extLst>
                <a:ext uri="{FF2B5EF4-FFF2-40B4-BE49-F238E27FC236}">
                  <a16:creationId xmlns:a16="http://schemas.microsoft.com/office/drawing/2014/main" id="{BA1E1F29-D22D-4BFB-8A3D-B9D7E9516A5A}"/>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5" name="אליפסה 284">
              <a:extLst>
                <a:ext uri="{FF2B5EF4-FFF2-40B4-BE49-F238E27FC236}">
                  <a16:creationId xmlns:a16="http://schemas.microsoft.com/office/drawing/2014/main" id="{47975FA0-71BF-4B35-8A88-24CCF581FC39}"/>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6" name="אליפסה 285">
              <a:extLst>
                <a:ext uri="{FF2B5EF4-FFF2-40B4-BE49-F238E27FC236}">
                  <a16:creationId xmlns:a16="http://schemas.microsoft.com/office/drawing/2014/main" id="{A50BBAEF-6207-4A14-95C3-BBD1CE46EF77}"/>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7" name="אליפסה 286">
              <a:extLst>
                <a:ext uri="{FF2B5EF4-FFF2-40B4-BE49-F238E27FC236}">
                  <a16:creationId xmlns:a16="http://schemas.microsoft.com/office/drawing/2014/main" id="{4FDE337E-2433-4872-A1FF-1F53136D6530}"/>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8" name="אליפסה 287">
              <a:extLst>
                <a:ext uri="{FF2B5EF4-FFF2-40B4-BE49-F238E27FC236}">
                  <a16:creationId xmlns:a16="http://schemas.microsoft.com/office/drawing/2014/main" id="{48C45730-3270-48F4-87BC-26D65C552769}"/>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9" name="אליפסה 288">
              <a:extLst>
                <a:ext uri="{FF2B5EF4-FFF2-40B4-BE49-F238E27FC236}">
                  <a16:creationId xmlns:a16="http://schemas.microsoft.com/office/drawing/2014/main" id="{1EA53D40-E511-461E-8C48-8CBE8804C655}"/>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0" name="אליפסה 289">
              <a:extLst>
                <a:ext uri="{FF2B5EF4-FFF2-40B4-BE49-F238E27FC236}">
                  <a16:creationId xmlns:a16="http://schemas.microsoft.com/office/drawing/2014/main" id="{4E0CE19B-ACED-47F0-B297-0DE0EA990698}"/>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1" name="אליפסה 290">
              <a:extLst>
                <a:ext uri="{FF2B5EF4-FFF2-40B4-BE49-F238E27FC236}">
                  <a16:creationId xmlns:a16="http://schemas.microsoft.com/office/drawing/2014/main" id="{5996D7DB-E5C5-4247-A5D1-75A3DD8300A3}"/>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2" name="אליפסה 291">
              <a:extLst>
                <a:ext uri="{FF2B5EF4-FFF2-40B4-BE49-F238E27FC236}">
                  <a16:creationId xmlns:a16="http://schemas.microsoft.com/office/drawing/2014/main" id="{0A58E2F6-9FEA-49BC-8963-7626BA308E35}"/>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3" name="אליפסה 292">
              <a:extLst>
                <a:ext uri="{FF2B5EF4-FFF2-40B4-BE49-F238E27FC236}">
                  <a16:creationId xmlns:a16="http://schemas.microsoft.com/office/drawing/2014/main" id="{A4360F4A-AAB2-4AA4-8562-AE1C260E1261}"/>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4" name="אליפסה 293">
              <a:extLst>
                <a:ext uri="{FF2B5EF4-FFF2-40B4-BE49-F238E27FC236}">
                  <a16:creationId xmlns:a16="http://schemas.microsoft.com/office/drawing/2014/main" id="{9F05BDD9-43A1-4471-BD2F-1D16DAD624EC}"/>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5" name="אליפסה 294">
              <a:extLst>
                <a:ext uri="{FF2B5EF4-FFF2-40B4-BE49-F238E27FC236}">
                  <a16:creationId xmlns:a16="http://schemas.microsoft.com/office/drawing/2014/main" id="{7CF7107F-7828-4C6E-B0FC-27DAC6CA0C6D}"/>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6" name="אליפסה 295">
              <a:extLst>
                <a:ext uri="{FF2B5EF4-FFF2-40B4-BE49-F238E27FC236}">
                  <a16:creationId xmlns:a16="http://schemas.microsoft.com/office/drawing/2014/main" id="{1D888ED3-C1FB-4C6D-91D8-1727447D3667}"/>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97" name="קבוצה 296">
            <a:extLst>
              <a:ext uri="{FF2B5EF4-FFF2-40B4-BE49-F238E27FC236}">
                <a16:creationId xmlns:a16="http://schemas.microsoft.com/office/drawing/2014/main" id="{FEFDF1EB-93F2-4273-9C32-DC3A0341FC15}"/>
              </a:ext>
            </a:extLst>
          </p:cNvPr>
          <p:cNvGrpSpPr/>
          <p:nvPr/>
        </p:nvGrpSpPr>
        <p:grpSpPr>
          <a:xfrm>
            <a:off x="7409123" y="3665050"/>
            <a:ext cx="1215111" cy="729271"/>
            <a:chOff x="5192387" y="3996239"/>
            <a:chExt cx="1964163" cy="1576058"/>
          </a:xfrm>
        </p:grpSpPr>
        <p:sp>
          <p:nvSpPr>
            <p:cNvPr id="298" name="אליפסה 297">
              <a:extLst>
                <a:ext uri="{FF2B5EF4-FFF2-40B4-BE49-F238E27FC236}">
                  <a16:creationId xmlns:a16="http://schemas.microsoft.com/office/drawing/2014/main" id="{F72D2D08-5FDD-4E3D-9D54-D6F36E167786}"/>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9" name="אליפסה 298">
              <a:extLst>
                <a:ext uri="{FF2B5EF4-FFF2-40B4-BE49-F238E27FC236}">
                  <a16:creationId xmlns:a16="http://schemas.microsoft.com/office/drawing/2014/main" id="{2E87FAB4-3257-4DDE-8C89-9CF6803E54B7}"/>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0" name="אליפסה 299">
              <a:extLst>
                <a:ext uri="{FF2B5EF4-FFF2-40B4-BE49-F238E27FC236}">
                  <a16:creationId xmlns:a16="http://schemas.microsoft.com/office/drawing/2014/main" id="{12A50D78-D3A8-4FCD-8E31-A24A4DF4EC24}"/>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1" name="אליפסה 300">
              <a:extLst>
                <a:ext uri="{FF2B5EF4-FFF2-40B4-BE49-F238E27FC236}">
                  <a16:creationId xmlns:a16="http://schemas.microsoft.com/office/drawing/2014/main" id="{2E50926E-9F11-438A-8DDB-A31141FEA91A}"/>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2" name="אליפסה 301">
              <a:extLst>
                <a:ext uri="{FF2B5EF4-FFF2-40B4-BE49-F238E27FC236}">
                  <a16:creationId xmlns:a16="http://schemas.microsoft.com/office/drawing/2014/main" id="{44098D2D-A904-4031-9A59-2F7C4CDB28B5}"/>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3" name="אליפסה 302">
              <a:extLst>
                <a:ext uri="{FF2B5EF4-FFF2-40B4-BE49-F238E27FC236}">
                  <a16:creationId xmlns:a16="http://schemas.microsoft.com/office/drawing/2014/main" id="{AA2D1C74-D45A-48D3-B65B-7E6CFAA46954}"/>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4" name="אליפסה 303">
              <a:extLst>
                <a:ext uri="{FF2B5EF4-FFF2-40B4-BE49-F238E27FC236}">
                  <a16:creationId xmlns:a16="http://schemas.microsoft.com/office/drawing/2014/main" id="{DEE42F06-3081-4B7D-BFF5-3D55B9141920}"/>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5" name="אליפסה 304">
              <a:extLst>
                <a:ext uri="{FF2B5EF4-FFF2-40B4-BE49-F238E27FC236}">
                  <a16:creationId xmlns:a16="http://schemas.microsoft.com/office/drawing/2014/main" id="{BD93F901-715D-4540-B372-1275F134F360}"/>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6" name="אליפסה 305">
              <a:extLst>
                <a:ext uri="{FF2B5EF4-FFF2-40B4-BE49-F238E27FC236}">
                  <a16:creationId xmlns:a16="http://schemas.microsoft.com/office/drawing/2014/main" id="{81535C75-9461-4B1B-B8F3-A110C03B2767}"/>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7" name="אליפסה 306">
              <a:extLst>
                <a:ext uri="{FF2B5EF4-FFF2-40B4-BE49-F238E27FC236}">
                  <a16:creationId xmlns:a16="http://schemas.microsoft.com/office/drawing/2014/main" id="{94FF2563-6E9E-4F09-AF42-6C04C8571886}"/>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8" name="אליפסה 307">
              <a:extLst>
                <a:ext uri="{FF2B5EF4-FFF2-40B4-BE49-F238E27FC236}">
                  <a16:creationId xmlns:a16="http://schemas.microsoft.com/office/drawing/2014/main" id="{8D5D5088-E88F-40D2-A85D-EEB43AB0A763}"/>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9" name="אליפסה 308">
              <a:extLst>
                <a:ext uri="{FF2B5EF4-FFF2-40B4-BE49-F238E27FC236}">
                  <a16:creationId xmlns:a16="http://schemas.microsoft.com/office/drawing/2014/main" id="{40BBE61C-772F-42B3-89FD-5041A2E17F60}"/>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0" name="אליפסה 309">
              <a:extLst>
                <a:ext uri="{FF2B5EF4-FFF2-40B4-BE49-F238E27FC236}">
                  <a16:creationId xmlns:a16="http://schemas.microsoft.com/office/drawing/2014/main" id="{30ADB2B3-161F-4FE6-A952-F2865759B86B}"/>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1" name="אליפסה 310">
              <a:extLst>
                <a:ext uri="{FF2B5EF4-FFF2-40B4-BE49-F238E27FC236}">
                  <a16:creationId xmlns:a16="http://schemas.microsoft.com/office/drawing/2014/main" id="{86279CB6-976F-430B-8B51-77D9F43D4D32}"/>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2" name="אליפסה 311">
              <a:extLst>
                <a:ext uri="{FF2B5EF4-FFF2-40B4-BE49-F238E27FC236}">
                  <a16:creationId xmlns:a16="http://schemas.microsoft.com/office/drawing/2014/main" id="{898CF23D-25AB-441B-9D59-E3C0AFB2BC92}"/>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3" name="אליפסה 312">
              <a:extLst>
                <a:ext uri="{FF2B5EF4-FFF2-40B4-BE49-F238E27FC236}">
                  <a16:creationId xmlns:a16="http://schemas.microsoft.com/office/drawing/2014/main" id="{DBA88965-25A2-4A3F-B7B4-A25805AAC1A2}"/>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4" name="אליפסה 313">
              <a:extLst>
                <a:ext uri="{FF2B5EF4-FFF2-40B4-BE49-F238E27FC236}">
                  <a16:creationId xmlns:a16="http://schemas.microsoft.com/office/drawing/2014/main" id="{3F18457F-B361-4577-A3D8-A7E38A6EB966}"/>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5" name="אליפסה 314">
              <a:extLst>
                <a:ext uri="{FF2B5EF4-FFF2-40B4-BE49-F238E27FC236}">
                  <a16:creationId xmlns:a16="http://schemas.microsoft.com/office/drawing/2014/main" id="{96534000-D2CC-4E47-818D-D1E78E6A570E}"/>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6" name="אליפסה 315">
              <a:extLst>
                <a:ext uri="{FF2B5EF4-FFF2-40B4-BE49-F238E27FC236}">
                  <a16:creationId xmlns:a16="http://schemas.microsoft.com/office/drawing/2014/main" id="{9B9915F6-5BBC-421B-9A64-B6752A0D60A9}"/>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7" name="אליפסה 316">
              <a:extLst>
                <a:ext uri="{FF2B5EF4-FFF2-40B4-BE49-F238E27FC236}">
                  <a16:creationId xmlns:a16="http://schemas.microsoft.com/office/drawing/2014/main" id="{ED6C3831-C49D-4B10-A2E7-2A7D0572E5B5}"/>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8" name="אליפסה 317">
              <a:extLst>
                <a:ext uri="{FF2B5EF4-FFF2-40B4-BE49-F238E27FC236}">
                  <a16:creationId xmlns:a16="http://schemas.microsoft.com/office/drawing/2014/main" id="{3FBE28BE-96FD-45AE-A8A7-D6B36E5B8032}"/>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19" name="קבוצה 318">
            <a:extLst>
              <a:ext uri="{FF2B5EF4-FFF2-40B4-BE49-F238E27FC236}">
                <a16:creationId xmlns:a16="http://schemas.microsoft.com/office/drawing/2014/main" id="{4454C86D-2689-4DE3-9B90-1321E3AADB65}"/>
              </a:ext>
            </a:extLst>
          </p:cNvPr>
          <p:cNvGrpSpPr/>
          <p:nvPr/>
        </p:nvGrpSpPr>
        <p:grpSpPr>
          <a:xfrm>
            <a:off x="6825034" y="3792884"/>
            <a:ext cx="1215111" cy="729271"/>
            <a:chOff x="5192387" y="3996239"/>
            <a:chExt cx="1964163" cy="1576058"/>
          </a:xfrm>
        </p:grpSpPr>
        <p:sp>
          <p:nvSpPr>
            <p:cNvPr id="320" name="אליפסה 319">
              <a:extLst>
                <a:ext uri="{FF2B5EF4-FFF2-40B4-BE49-F238E27FC236}">
                  <a16:creationId xmlns:a16="http://schemas.microsoft.com/office/drawing/2014/main" id="{AC13939E-FE1A-4C54-8C0E-9187014C0180}"/>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1" name="אליפסה 320">
              <a:extLst>
                <a:ext uri="{FF2B5EF4-FFF2-40B4-BE49-F238E27FC236}">
                  <a16:creationId xmlns:a16="http://schemas.microsoft.com/office/drawing/2014/main" id="{173B9B03-8577-481D-BA2B-64A688F172EA}"/>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2" name="אליפסה 321">
              <a:extLst>
                <a:ext uri="{FF2B5EF4-FFF2-40B4-BE49-F238E27FC236}">
                  <a16:creationId xmlns:a16="http://schemas.microsoft.com/office/drawing/2014/main" id="{951AF8D8-5E32-4E5E-B9E5-E1620D300DA9}"/>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3" name="אליפסה 322">
              <a:extLst>
                <a:ext uri="{FF2B5EF4-FFF2-40B4-BE49-F238E27FC236}">
                  <a16:creationId xmlns:a16="http://schemas.microsoft.com/office/drawing/2014/main" id="{5A65E433-B54C-4F49-BBF6-06B45D8A60C5}"/>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4" name="אליפסה 323">
              <a:extLst>
                <a:ext uri="{FF2B5EF4-FFF2-40B4-BE49-F238E27FC236}">
                  <a16:creationId xmlns:a16="http://schemas.microsoft.com/office/drawing/2014/main" id="{F1FFB2B7-3C46-44B2-8A3A-DCA8CE7236C6}"/>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5" name="אליפסה 324">
              <a:extLst>
                <a:ext uri="{FF2B5EF4-FFF2-40B4-BE49-F238E27FC236}">
                  <a16:creationId xmlns:a16="http://schemas.microsoft.com/office/drawing/2014/main" id="{CB9591D4-DB3F-4466-8797-C72876B27EF6}"/>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6" name="אליפסה 325">
              <a:extLst>
                <a:ext uri="{FF2B5EF4-FFF2-40B4-BE49-F238E27FC236}">
                  <a16:creationId xmlns:a16="http://schemas.microsoft.com/office/drawing/2014/main" id="{8BE85399-9B7E-4740-9DC7-AF59582DBAFB}"/>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7" name="אליפסה 326">
              <a:extLst>
                <a:ext uri="{FF2B5EF4-FFF2-40B4-BE49-F238E27FC236}">
                  <a16:creationId xmlns:a16="http://schemas.microsoft.com/office/drawing/2014/main" id="{738E7BB9-A0C1-40FC-BB75-9E9AB21D6196}"/>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8" name="אליפסה 327">
              <a:extLst>
                <a:ext uri="{FF2B5EF4-FFF2-40B4-BE49-F238E27FC236}">
                  <a16:creationId xmlns:a16="http://schemas.microsoft.com/office/drawing/2014/main" id="{E3A88221-1927-431E-B564-5A92118EFB17}"/>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9" name="אליפסה 328">
              <a:extLst>
                <a:ext uri="{FF2B5EF4-FFF2-40B4-BE49-F238E27FC236}">
                  <a16:creationId xmlns:a16="http://schemas.microsoft.com/office/drawing/2014/main" id="{C53F92F2-424B-49B2-A092-A8D91647F8E5}"/>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0" name="אליפסה 329">
              <a:extLst>
                <a:ext uri="{FF2B5EF4-FFF2-40B4-BE49-F238E27FC236}">
                  <a16:creationId xmlns:a16="http://schemas.microsoft.com/office/drawing/2014/main" id="{9FE62437-65BA-4F6E-93F2-6EEB2CA5E8D2}"/>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1" name="אליפסה 330">
              <a:extLst>
                <a:ext uri="{FF2B5EF4-FFF2-40B4-BE49-F238E27FC236}">
                  <a16:creationId xmlns:a16="http://schemas.microsoft.com/office/drawing/2014/main" id="{02929696-4F0C-4301-A65B-4D7FA92459B3}"/>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2" name="אליפסה 331">
              <a:extLst>
                <a:ext uri="{FF2B5EF4-FFF2-40B4-BE49-F238E27FC236}">
                  <a16:creationId xmlns:a16="http://schemas.microsoft.com/office/drawing/2014/main" id="{DB98852F-10D9-4F5E-A9BD-45E8C726BF60}"/>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3" name="אליפסה 332">
              <a:extLst>
                <a:ext uri="{FF2B5EF4-FFF2-40B4-BE49-F238E27FC236}">
                  <a16:creationId xmlns:a16="http://schemas.microsoft.com/office/drawing/2014/main" id="{4118C512-44EA-498C-B0A7-58C212A49193}"/>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4" name="אליפסה 333">
              <a:extLst>
                <a:ext uri="{FF2B5EF4-FFF2-40B4-BE49-F238E27FC236}">
                  <a16:creationId xmlns:a16="http://schemas.microsoft.com/office/drawing/2014/main" id="{5445F590-2EBC-452F-A3A6-F653E1196725}"/>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5" name="אליפסה 334">
              <a:extLst>
                <a:ext uri="{FF2B5EF4-FFF2-40B4-BE49-F238E27FC236}">
                  <a16:creationId xmlns:a16="http://schemas.microsoft.com/office/drawing/2014/main" id="{871F5A0D-E552-4F6D-955C-62FBE4444121}"/>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6" name="אליפסה 335">
              <a:extLst>
                <a:ext uri="{FF2B5EF4-FFF2-40B4-BE49-F238E27FC236}">
                  <a16:creationId xmlns:a16="http://schemas.microsoft.com/office/drawing/2014/main" id="{0A15C331-7E43-4D55-902D-D28864B51690}"/>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7" name="אליפסה 336">
              <a:extLst>
                <a:ext uri="{FF2B5EF4-FFF2-40B4-BE49-F238E27FC236}">
                  <a16:creationId xmlns:a16="http://schemas.microsoft.com/office/drawing/2014/main" id="{47EA3B5D-4917-4DA9-8D3B-021181B0B8A2}"/>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8" name="אליפסה 337">
              <a:extLst>
                <a:ext uri="{FF2B5EF4-FFF2-40B4-BE49-F238E27FC236}">
                  <a16:creationId xmlns:a16="http://schemas.microsoft.com/office/drawing/2014/main" id="{6115F57B-6291-4FE2-B97E-679D56C38EB9}"/>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9" name="אליפסה 338">
              <a:extLst>
                <a:ext uri="{FF2B5EF4-FFF2-40B4-BE49-F238E27FC236}">
                  <a16:creationId xmlns:a16="http://schemas.microsoft.com/office/drawing/2014/main" id="{89ADE9F1-1500-4E0C-B59F-CD659002635A}"/>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0" name="אליפסה 339">
              <a:extLst>
                <a:ext uri="{FF2B5EF4-FFF2-40B4-BE49-F238E27FC236}">
                  <a16:creationId xmlns:a16="http://schemas.microsoft.com/office/drawing/2014/main" id="{91B46FD1-3B33-45CF-97FB-536CE618B9AF}"/>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41" name="קבוצה 340">
            <a:extLst>
              <a:ext uri="{FF2B5EF4-FFF2-40B4-BE49-F238E27FC236}">
                <a16:creationId xmlns:a16="http://schemas.microsoft.com/office/drawing/2014/main" id="{9071CF9F-FE51-48F5-A2F3-CF2431293625}"/>
              </a:ext>
            </a:extLst>
          </p:cNvPr>
          <p:cNvGrpSpPr/>
          <p:nvPr/>
        </p:nvGrpSpPr>
        <p:grpSpPr>
          <a:xfrm>
            <a:off x="6106787" y="4910639"/>
            <a:ext cx="1215111" cy="729271"/>
            <a:chOff x="5192387" y="3996239"/>
            <a:chExt cx="1964163" cy="1576058"/>
          </a:xfrm>
        </p:grpSpPr>
        <p:sp>
          <p:nvSpPr>
            <p:cNvPr id="342" name="אליפסה 341">
              <a:extLst>
                <a:ext uri="{FF2B5EF4-FFF2-40B4-BE49-F238E27FC236}">
                  <a16:creationId xmlns:a16="http://schemas.microsoft.com/office/drawing/2014/main" id="{EBB6CCF6-102E-4E07-9315-CA78C1526D26}"/>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3" name="אליפסה 342">
              <a:extLst>
                <a:ext uri="{FF2B5EF4-FFF2-40B4-BE49-F238E27FC236}">
                  <a16:creationId xmlns:a16="http://schemas.microsoft.com/office/drawing/2014/main" id="{664A6D7F-EDA8-4748-A8AA-38972B9F0394}"/>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4" name="אליפסה 343">
              <a:extLst>
                <a:ext uri="{FF2B5EF4-FFF2-40B4-BE49-F238E27FC236}">
                  <a16:creationId xmlns:a16="http://schemas.microsoft.com/office/drawing/2014/main" id="{52D42528-7458-47FC-ADCC-FDE64C864ED8}"/>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5" name="אליפסה 344">
              <a:extLst>
                <a:ext uri="{FF2B5EF4-FFF2-40B4-BE49-F238E27FC236}">
                  <a16:creationId xmlns:a16="http://schemas.microsoft.com/office/drawing/2014/main" id="{E70A9021-F7CF-47A1-985B-7B11171D327C}"/>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6" name="אליפסה 345">
              <a:extLst>
                <a:ext uri="{FF2B5EF4-FFF2-40B4-BE49-F238E27FC236}">
                  <a16:creationId xmlns:a16="http://schemas.microsoft.com/office/drawing/2014/main" id="{EE57B40D-7E90-4CB9-9A77-23C7BC7F9B09}"/>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7" name="אליפסה 346">
              <a:extLst>
                <a:ext uri="{FF2B5EF4-FFF2-40B4-BE49-F238E27FC236}">
                  <a16:creationId xmlns:a16="http://schemas.microsoft.com/office/drawing/2014/main" id="{E5FFA2A8-FBDC-4E76-9A29-165508EE570C}"/>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8" name="אליפסה 347">
              <a:extLst>
                <a:ext uri="{FF2B5EF4-FFF2-40B4-BE49-F238E27FC236}">
                  <a16:creationId xmlns:a16="http://schemas.microsoft.com/office/drawing/2014/main" id="{4D504330-BFF6-40B7-82B5-068C32211745}"/>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9" name="אליפסה 348">
              <a:extLst>
                <a:ext uri="{FF2B5EF4-FFF2-40B4-BE49-F238E27FC236}">
                  <a16:creationId xmlns:a16="http://schemas.microsoft.com/office/drawing/2014/main" id="{425CE865-928E-426A-BCBA-B31C569906A1}"/>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0" name="אליפסה 349">
              <a:extLst>
                <a:ext uri="{FF2B5EF4-FFF2-40B4-BE49-F238E27FC236}">
                  <a16:creationId xmlns:a16="http://schemas.microsoft.com/office/drawing/2014/main" id="{960A6441-C993-4240-B55F-F598F7C0FF69}"/>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1" name="אליפסה 350">
              <a:extLst>
                <a:ext uri="{FF2B5EF4-FFF2-40B4-BE49-F238E27FC236}">
                  <a16:creationId xmlns:a16="http://schemas.microsoft.com/office/drawing/2014/main" id="{9FF07F32-19E5-4A8A-9CE8-B42B846D9D39}"/>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2" name="אליפסה 351">
              <a:extLst>
                <a:ext uri="{FF2B5EF4-FFF2-40B4-BE49-F238E27FC236}">
                  <a16:creationId xmlns:a16="http://schemas.microsoft.com/office/drawing/2014/main" id="{A6A3A3B5-31DF-40D2-A36A-ACA00F0764EB}"/>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3" name="אליפסה 352">
              <a:extLst>
                <a:ext uri="{FF2B5EF4-FFF2-40B4-BE49-F238E27FC236}">
                  <a16:creationId xmlns:a16="http://schemas.microsoft.com/office/drawing/2014/main" id="{58A8669B-28D0-41AC-B017-0D9B4818167B}"/>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4" name="אליפסה 353">
              <a:extLst>
                <a:ext uri="{FF2B5EF4-FFF2-40B4-BE49-F238E27FC236}">
                  <a16:creationId xmlns:a16="http://schemas.microsoft.com/office/drawing/2014/main" id="{A7DA5604-629E-441F-8856-6A1A941A61AF}"/>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5" name="אליפסה 354">
              <a:extLst>
                <a:ext uri="{FF2B5EF4-FFF2-40B4-BE49-F238E27FC236}">
                  <a16:creationId xmlns:a16="http://schemas.microsoft.com/office/drawing/2014/main" id="{F36FC07B-EB89-4FF1-B70B-A33E5F50FD8F}"/>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6" name="אליפסה 355">
              <a:extLst>
                <a:ext uri="{FF2B5EF4-FFF2-40B4-BE49-F238E27FC236}">
                  <a16:creationId xmlns:a16="http://schemas.microsoft.com/office/drawing/2014/main" id="{08150AE4-2DE5-41FB-91E3-9F2C7C0AC35D}"/>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7" name="אליפסה 356">
              <a:extLst>
                <a:ext uri="{FF2B5EF4-FFF2-40B4-BE49-F238E27FC236}">
                  <a16:creationId xmlns:a16="http://schemas.microsoft.com/office/drawing/2014/main" id="{D946E127-6C5C-4442-B801-3B69E53B3D97}"/>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8" name="אליפסה 357">
              <a:extLst>
                <a:ext uri="{FF2B5EF4-FFF2-40B4-BE49-F238E27FC236}">
                  <a16:creationId xmlns:a16="http://schemas.microsoft.com/office/drawing/2014/main" id="{9022B87A-1632-4287-93B7-E1E704CEA78D}"/>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9" name="אליפסה 358">
              <a:extLst>
                <a:ext uri="{FF2B5EF4-FFF2-40B4-BE49-F238E27FC236}">
                  <a16:creationId xmlns:a16="http://schemas.microsoft.com/office/drawing/2014/main" id="{DCA92245-00C6-47FD-99E4-9A6EA1A17B3C}"/>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0" name="אליפסה 359">
              <a:extLst>
                <a:ext uri="{FF2B5EF4-FFF2-40B4-BE49-F238E27FC236}">
                  <a16:creationId xmlns:a16="http://schemas.microsoft.com/office/drawing/2014/main" id="{B16DC1C7-C691-43B4-AC44-E7AEF92C41A0}"/>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1" name="אליפסה 360">
              <a:extLst>
                <a:ext uri="{FF2B5EF4-FFF2-40B4-BE49-F238E27FC236}">
                  <a16:creationId xmlns:a16="http://schemas.microsoft.com/office/drawing/2014/main" id="{EB6040B9-803C-4D5B-9A81-EDAD240C8CB5}"/>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2" name="אליפסה 361">
              <a:extLst>
                <a:ext uri="{FF2B5EF4-FFF2-40B4-BE49-F238E27FC236}">
                  <a16:creationId xmlns:a16="http://schemas.microsoft.com/office/drawing/2014/main" id="{7F3F83F8-4584-42E9-9FD5-E681E7280E55}"/>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63" name="קבוצה 362">
            <a:extLst>
              <a:ext uri="{FF2B5EF4-FFF2-40B4-BE49-F238E27FC236}">
                <a16:creationId xmlns:a16="http://schemas.microsoft.com/office/drawing/2014/main" id="{6BA88CA2-62BC-4EDB-85D6-3F4187880183}"/>
              </a:ext>
            </a:extLst>
          </p:cNvPr>
          <p:cNvGrpSpPr/>
          <p:nvPr/>
        </p:nvGrpSpPr>
        <p:grpSpPr>
          <a:xfrm>
            <a:off x="6259187" y="5063039"/>
            <a:ext cx="1215111" cy="729271"/>
            <a:chOff x="5192387" y="3996239"/>
            <a:chExt cx="1964163" cy="1576058"/>
          </a:xfrm>
        </p:grpSpPr>
        <p:sp>
          <p:nvSpPr>
            <p:cNvPr id="364" name="אליפסה 363">
              <a:extLst>
                <a:ext uri="{FF2B5EF4-FFF2-40B4-BE49-F238E27FC236}">
                  <a16:creationId xmlns:a16="http://schemas.microsoft.com/office/drawing/2014/main" id="{E1C66E79-5F43-4247-8862-DC266D8C3569}"/>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5" name="אליפסה 364">
              <a:extLst>
                <a:ext uri="{FF2B5EF4-FFF2-40B4-BE49-F238E27FC236}">
                  <a16:creationId xmlns:a16="http://schemas.microsoft.com/office/drawing/2014/main" id="{E8F96E3E-1E8F-4144-AE40-78D05AD4813A}"/>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6" name="אליפסה 365">
              <a:extLst>
                <a:ext uri="{FF2B5EF4-FFF2-40B4-BE49-F238E27FC236}">
                  <a16:creationId xmlns:a16="http://schemas.microsoft.com/office/drawing/2014/main" id="{F148499B-D054-45B2-AEB6-FC5F185CFB9E}"/>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7" name="אליפסה 366">
              <a:extLst>
                <a:ext uri="{FF2B5EF4-FFF2-40B4-BE49-F238E27FC236}">
                  <a16:creationId xmlns:a16="http://schemas.microsoft.com/office/drawing/2014/main" id="{2B30B99C-2E9B-4280-A386-A5AEBD2963F3}"/>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8" name="אליפסה 367">
              <a:extLst>
                <a:ext uri="{FF2B5EF4-FFF2-40B4-BE49-F238E27FC236}">
                  <a16:creationId xmlns:a16="http://schemas.microsoft.com/office/drawing/2014/main" id="{5126C72D-775E-41E2-B0FA-EA0D26816895}"/>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9" name="אליפסה 368">
              <a:extLst>
                <a:ext uri="{FF2B5EF4-FFF2-40B4-BE49-F238E27FC236}">
                  <a16:creationId xmlns:a16="http://schemas.microsoft.com/office/drawing/2014/main" id="{15ACDC56-256C-449A-BE97-9DE3C5C574A0}"/>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0" name="אליפסה 369">
              <a:extLst>
                <a:ext uri="{FF2B5EF4-FFF2-40B4-BE49-F238E27FC236}">
                  <a16:creationId xmlns:a16="http://schemas.microsoft.com/office/drawing/2014/main" id="{70BFDF9C-8F04-490C-A370-1645B152EA25}"/>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1" name="אליפסה 370">
              <a:extLst>
                <a:ext uri="{FF2B5EF4-FFF2-40B4-BE49-F238E27FC236}">
                  <a16:creationId xmlns:a16="http://schemas.microsoft.com/office/drawing/2014/main" id="{502C9373-A5C2-4312-9718-2053A428278A}"/>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2" name="אליפסה 371">
              <a:extLst>
                <a:ext uri="{FF2B5EF4-FFF2-40B4-BE49-F238E27FC236}">
                  <a16:creationId xmlns:a16="http://schemas.microsoft.com/office/drawing/2014/main" id="{044A1C6D-5C6A-4C04-B4A2-508FF6B59DF5}"/>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3" name="אליפסה 372">
              <a:extLst>
                <a:ext uri="{FF2B5EF4-FFF2-40B4-BE49-F238E27FC236}">
                  <a16:creationId xmlns:a16="http://schemas.microsoft.com/office/drawing/2014/main" id="{A2CB2A78-2065-4C0F-B1F5-9138F838A6C1}"/>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4" name="אליפסה 373">
              <a:extLst>
                <a:ext uri="{FF2B5EF4-FFF2-40B4-BE49-F238E27FC236}">
                  <a16:creationId xmlns:a16="http://schemas.microsoft.com/office/drawing/2014/main" id="{12BB639F-00E4-4BB4-89B8-A5937C373E0E}"/>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5" name="אליפסה 374">
              <a:extLst>
                <a:ext uri="{FF2B5EF4-FFF2-40B4-BE49-F238E27FC236}">
                  <a16:creationId xmlns:a16="http://schemas.microsoft.com/office/drawing/2014/main" id="{D9D77A03-215D-4762-AEAE-27A9E06CE167}"/>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6" name="אליפסה 375">
              <a:extLst>
                <a:ext uri="{FF2B5EF4-FFF2-40B4-BE49-F238E27FC236}">
                  <a16:creationId xmlns:a16="http://schemas.microsoft.com/office/drawing/2014/main" id="{89457008-4C6A-4B05-9EE6-1949B2120BAA}"/>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7" name="אליפסה 376">
              <a:extLst>
                <a:ext uri="{FF2B5EF4-FFF2-40B4-BE49-F238E27FC236}">
                  <a16:creationId xmlns:a16="http://schemas.microsoft.com/office/drawing/2014/main" id="{8E6D3089-6248-4A02-8BB7-C03DD3EA8AFA}"/>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8" name="אליפסה 377">
              <a:extLst>
                <a:ext uri="{FF2B5EF4-FFF2-40B4-BE49-F238E27FC236}">
                  <a16:creationId xmlns:a16="http://schemas.microsoft.com/office/drawing/2014/main" id="{4887D82C-6D7E-4BB7-A739-F15C447FCB00}"/>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9" name="אליפסה 378">
              <a:extLst>
                <a:ext uri="{FF2B5EF4-FFF2-40B4-BE49-F238E27FC236}">
                  <a16:creationId xmlns:a16="http://schemas.microsoft.com/office/drawing/2014/main" id="{8048A3D1-B2E3-44A0-901B-10072043BF92}"/>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0" name="אליפסה 379">
              <a:extLst>
                <a:ext uri="{FF2B5EF4-FFF2-40B4-BE49-F238E27FC236}">
                  <a16:creationId xmlns:a16="http://schemas.microsoft.com/office/drawing/2014/main" id="{0F00E40E-DFA9-4386-8E0F-D61455F636E9}"/>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1" name="אליפסה 380">
              <a:extLst>
                <a:ext uri="{FF2B5EF4-FFF2-40B4-BE49-F238E27FC236}">
                  <a16:creationId xmlns:a16="http://schemas.microsoft.com/office/drawing/2014/main" id="{250D7A0D-B511-412C-B059-4F46F8D5C511}"/>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2" name="אליפסה 381">
              <a:extLst>
                <a:ext uri="{FF2B5EF4-FFF2-40B4-BE49-F238E27FC236}">
                  <a16:creationId xmlns:a16="http://schemas.microsoft.com/office/drawing/2014/main" id="{2F5A9F25-54B2-4E81-8771-E4D60D8DD2C8}"/>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3" name="אליפסה 382">
              <a:extLst>
                <a:ext uri="{FF2B5EF4-FFF2-40B4-BE49-F238E27FC236}">
                  <a16:creationId xmlns:a16="http://schemas.microsoft.com/office/drawing/2014/main" id="{4908D24B-09EC-46F6-80B5-16F4B2B99962}"/>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4" name="אליפסה 383">
              <a:extLst>
                <a:ext uri="{FF2B5EF4-FFF2-40B4-BE49-F238E27FC236}">
                  <a16:creationId xmlns:a16="http://schemas.microsoft.com/office/drawing/2014/main" id="{6AF6A482-E961-48AE-8E5A-367925C4A4A0}"/>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85" name="קבוצה 384">
            <a:extLst>
              <a:ext uri="{FF2B5EF4-FFF2-40B4-BE49-F238E27FC236}">
                <a16:creationId xmlns:a16="http://schemas.microsoft.com/office/drawing/2014/main" id="{CFB4158C-B56E-427F-A268-4B3B139E47AF}"/>
              </a:ext>
            </a:extLst>
          </p:cNvPr>
          <p:cNvGrpSpPr/>
          <p:nvPr/>
        </p:nvGrpSpPr>
        <p:grpSpPr>
          <a:xfrm>
            <a:off x="4982297" y="3377518"/>
            <a:ext cx="1215111" cy="729271"/>
            <a:chOff x="5192387" y="3996239"/>
            <a:chExt cx="1964163" cy="1576058"/>
          </a:xfrm>
        </p:grpSpPr>
        <p:sp>
          <p:nvSpPr>
            <p:cNvPr id="386" name="אליפסה 385">
              <a:extLst>
                <a:ext uri="{FF2B5EF4-FFF2-40B4-BE49-F238E27FC236}">
                  <a16:creationId xmlns:a16="http://schemas.microsoft.com/office/drawing/2014/main" id="{A0CB2C4E-3BE5-4508-9A11-71C547EF5B75}"/>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7" name="אליפסה 386">
              <a:extLst>
                <a:ext uri="{FF2B5EF4-FFF2-40B4-BE49-F238E27FC236}">
                  <a16:creationId xmlns:a16="http://schemas.microsoft.com/office/drawing/2014/main" id="{8E3F909F-73FC-4150-ABB1-964B4DDE8A80}"/>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8" name="אליפסה 387">
              <a:extLst>
                <a:ext uri="{FF2B5EF4-FFF2-40B4-BE49-F238E27FC236}">
                  <a16:creationId xmlns:a16="http://schemas.microsoft.com/office/drawing/2014/main" id="{26BE575B-2EC3-43D5-A8AB-C25039E794FC}"/>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9" name="אליפסה 388">
              <a:extLst>
                <a:ext uri="{FF2B5EF4-FFF2-40B4-BE49-F238E27FC236}">
                  <a16:creationId xmlns:a16="http://schemas.microsoft.com/office/drawing/2014/main" id="{EAB7BB1D-6565-427A-9815-72B6C3412CAE}"/>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0" name="אליפסה 389">
              <a:extLst>
                <a:ext uri="{FF2B5EF4-FFF2-40B4-BE49-F238E27FC236}">
                  <a16:creationId xmlns:a16="http://schemas.microsoft.com/office/drawing/2014/main" id="{DB2230AE-631A-4289-8BB9-DE9E1751157C}"/>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1" name="אליפסה 390">
              <a:extLst>
                <a:ext uri="{FF2B5EF4-FFF2-40B4-BE49-F238E27FC236}">
                  <a16:creationId xmlns:a16="http://schemas.microsoft.com/office/drawing/2014/main" id="{7876DAD3-9819-45FE-8BA0-52A161E6EEC2}"/>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2" name="אליפסה 391">
              <a:extLst>
                <a:ext uri="{FF2B5EF4-FFF2-40B4-BE49-F238E27FC236}">
                  <a16:creationId xmlns:a16="http://schemas.microsoft.com/office/drawing/2014/main" id="{B05DE08A-1FC5-4644-8D62-FEF675F00403}"/>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3" name="אליפסה 392">
              <a:extLst>
                <a:ext uri="{FF2B5EF4-FFF2-40B4-BE49-F238E27FC236}">
                  <a16:creationId xmlns:a16="http://schemas.microsoft.com/office/drawing/2014/main" id="{07931B08-ABFC-4E01-A32A-E73C1A1AA998}"/>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4" name="אליפסה 393">
              <a:extLst>
                <a:ext uri="{FF2B5EF4-FFF2-40B4-BE49-F238E27FC236}">
                  <a16:creationId xmlns:a16="http://schemas.microsoft.com/office/drawing/2014/main" id="{A1839D10-3D0A-494C-9CF0-E2302E21FE53}"/>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5" name="אליפסה 394">
              <a:extLst>
                <a:ext uri="{FF2B5EF4-FFF2-40B4-BE49-F238E27FC236}">
                  <a16:creationId xmlns:a16="http://schemas.microsoft.com/office/drawing/2014/main" id="{2199F7A7-6E2F-400C-99BD-3D97168A127C}"/>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6" name="אליפסה 395">
              <a:extLst>
                <a:ext uri="{FF2B5EF4-FFF2-40B4-BE49-F238E27FC236}">
                  <a16:creationId xmlns:a16="http://schemas.microsoft.com/office/drawing/2014/main" id="{4F0D9A62-0DA5-4014-9157-C9A0B17D9606}"/>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7" name="אליפסה 396">
              <a:extLst>
                <a:ext uri="{FF2B5EF4-FFF2-40B4-BE49-F238E27FC236}">
                  <a16:creationId xmlns:a16="http://schemas.microsoft.com/office/drawing/2014/main" id="{44067904-2B4D-4AB0-B626-1AC822E5907F}"/>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8" name="אליפסה 397">
              <a:extLst>
                <a:ext uri="{FF2B5EF4-FFF2-40B4-BE49-F238E27FC236}">
                  <a16:creationId xmlns:a16="http://schemas.microsoft.com/office/drawing/2014/main" id="{9929E5CF-4563-4A00-B600-B2A944D80E6F}"/>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9" name="אליפסה 398">
              <a:extLst>
                <a:ext uri="{FF2B5EF4-FFF2-40B4-BE49-F238E27FC236}">
                  <a16:creationId xmlns:a16="http://schemas.microsoft.com/office/drawing/2014/main" id="{B0CBD83F-7D8D-4D74-B6AD-5DB8D9239DC4}"/>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0" name="אליפסה 399">
              <a:extLst>
                <a:ext uri="{FF2B5EF4-FFF2-40B4-BE49-F238E27FC236}">
                  <a16:creationId xmlns:a16="http://schemas.microsoft.com/office/drawing/2014/main" id="{AC1D1BB6-A442-48A1-BCED-859F9899A30B}"/>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1" name="אליפסה 400">
              <a:extLst>
                <a:ext uri="{FF2B5EF4-FFF2-40B4-BE49-F238E27FC236}">
                  <a16:creationId xmlns:a16="http://schemas.microsoft.com/office/drawing/2014/main" id="{A1D0FCF1-CF15-4E58-B85F-4DA0FA29252C}"/>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2" name="אליפסה 401">
              <a:extLst>
                <a:ext uri="{FF2B5EF4-FFF2-40B4-BE49-F238E27FC236}">
                  <a16:creationId xmlns:a16="http://schemas.microsoft.com/office/drawing/2014/main" id="{212B9426-9888-44EE-B8EA-239105C07882}"/>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3" name="אליפסה 402">
              <a:extLst>
                <a:ext uri="{FF2B5EF4-FFF2-40B4-BE49-F238E27FC236}">
                  <a16:creationId xmlns:a16="http://schemas.microsoft.com/office/drawing/2014/main" id="{DDD2D2AA-9AC8-4328-BAEE-F8AF8BE74501}"/>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4" name="אליפסה 403">
              <a:extLst>
                <a:ext uri="{FF2B5EF4-FFF2-40B4-BE49-F238E27FC236}">
                  <a16:creationId xmlns:a16="http://schemas.microsoft.com/office/drawing/2014/main" id="{DAFF6A3A-CA37-4238-ACE2-898D254D4EF5}"/>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5" name="אליפסה 404">
              <a:extLst>
                <a:ext uri="{FF2B5EF4-FFF2-40B4-BE49-F238E27FC236}">
                  <a16:creationId xmlns:a16="http://schemas.microsoft.com/office/drawing/2014/main" id="{59112CB5-598E-4CE7-8923-A1BEF49F6C38}"/>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6" name="אליפסה 405">
              <a:extLst>
                <a:ext uri="{FF2B5EF4-FFF2-40B4-BE49-F238E27FC236}">
                  <a16:creationId xmlns:a16="http://schemas.microsoft.com/office/drawing/2014/main" id="{17361AF3-10BB-4FB7-932D-963EFE53B808}"/>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07" name="קבוצה 406">
            <a:extLst>
              <a:ext uri="{FF2B5EF4-FFF2-40B4-BE49-F238E27FC236}">
                <a16:creationId xmlns:a16="http://schemas.microsoft.com/office/drawing/2014/main" id="{932DC6C2-FD32-4C49-9944-CF8D005AED21}"/>
              </a:ext>
            </a:extLst>
          </p:cNvPr>
          <p:cNvGrpSpPr/>
          <p:nvPr/>
        </p:nvGrpSpPr>
        <p:grpSpPr>
          <a:xfrm>
            <a:off x="6563987" y="4872171"/>
            <a:ext cx="1215111" cy="785145"/>
            <a:chOff x="5192387" y="3996239"/>
            <a:chExt cx="1964163" cy="1576058"/>
          </a:xfrm>
        </p:grpSpPr>
        <p:sp>
          <p:nvSpPr>
            <p:cNvPr id="408" name="אליפסה 407">
              <a:extLst>
                <a:ext uri="{FF2B5EF4-FFF2-40B4-BE49-F238E27FC236}">
                  <a16:creationId xmlns:a16="http://schemas.microsoft.com/office/drawing/2014/main" id="{866EC50E-953C-4CEE-97B2-66FDE680EE6A}"/>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9" name="אליפסה 408">
              <a:extLst>
                <a:ext uri="{FF2B5EF4-FFF2-40B4-BE49-F238E27FC236}">
                  <a16:creationId xmlns:a16="http://schemas.microsoft.com/office/drawing/2014/main" id="{A0DFE121-642E-4F5F-A901-3E1EBAD1E03C}"/>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0" name="אליפסה 409">
              <a:extLst>
                <a:ext uri="{FF2B5EF4-FFF2-40B4-BE49-F238E27FC236}">
                  <a16:creationId xmlns:a16="http://schemas.microsoft.com/office/drawing/2014/main" id="{FA8DE824-3236-48AB-9CFF-E09B7A7B2FB2}"/>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1" name="אליפסה 410">
              <a:extLst>
                <a:ext uri="{FF2B5EF4-FFF2-40B4-BE49-F238E27FC236}">
                  <a16:creationId xmlns:a16="http://schemas.microsoft.com/office/drawing/2014/main" id="{2AC13B5B-688A-4967-B8B2-E65E95399E26}"/>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2" name="אליפסה 411">
              <a:extLst>
                <a:ext uri="{FF2B5EF4-FFF2-40B4-BE49-F238E27FC236}">
                  <a16:creationId xmlns:a16="http://schemas.microsoft.com/office/drawing/2014/main" id="{6E5BAE1C-2269-4FCE-986F-80639DAC09C9}"/>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3" name="אליפסה 412">
              <a:extLst>
                <a:ext uri="{FF2B5EF4-FFF2-40B4-BE49-F238E27FC236}">
                  <a16:creationId xmlns:a16="http://schemas.microsoft.com/office/drawing/2014/main" id="{AD0356FA-8C8B-4549-9184-6986F142C809}"/>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4" name="אליפסה 413">
              <a:extLst>
                <a:ext uri="{FF2B5EF4-FFF2-40B4-BE49-F238E27FC236}">
                  <a16:creationId xmlns:a16="http://schemas.microsoft.com/office/drawing/2014/main" id="{4754056B-3F1B-437F-954B-3FB851024DB9}"/>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5" name="אליפסה 414">
              <a:extLst>
                <a:ext uri="{FF2B5EF4-FFF2-40B4-BE49-F238E27FC236}">
                  <a16:creationId xmlns:a16="http://schemas.microsoft.com/office/drawing/2014/main" id="{C99C5041-2493-4AF5-BA66-6651320D3FD9}"/>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6" name="אליפסה 415">
              <a:extLst>
                <a:ext uri="{FF2B5EF4-FFF2-40B4-BE49-F238E27FC236}">
                  <a16:creationId xmlns:a16="http://schemas.microsoft.com/office/drawing/2014/main" id="{CFECCBBC-1EC9-42D7-A522-9711F72DA454}"/>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7" name="אליפסה 416">
              <a:extLst>
                <a:ext uri="{FF2B5EF4-FFF2-40B4-BE49-F238E27FC236}">
                  <a16:creationId xmlns:a16="http://schemas.microsoft.com/office/drawing/2014/main" id="{81FE8968-E6B0-4F35-96E4-C956B77C790C}"/>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8" name="אליפסה 417">
              <a:extLst>
                <a:ext uri="{FF2B5EF4-FFF2-40B4-BE49-F238E27FC236}">
                  <a16:creationId xmlns:a16="http://schemas.microsoft.com/office/drawing/2014/main" id="{61D29AF3-CCBA-4C13-8E8E-9303D1681FCC}"/>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9" name="אליפסה 418">
              <a:extLst>
                <a:ext uri="{FF2B5EF4-FFF2-40B4-BE49-F238E27FC236}">
                  <a16:creationId xmlns:a16="http://schemas.microsoft.com/office/drawing/2014/main" id="{C162022E-2FE9-47DE-8BF0-FE8C55C850BD}"/>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0" name="אליפסה 419">
              <a:extLst>
                <a:ext uri="{FF2B5EF4-FFF2-40B4-BE49-F238E27FC236}">
                  <a16:creationId xmlns:a16="http://schemas.microsoft.com/office/drawing/2014/main" id="{16E245A4-8873-4CB2-B5E8-F607D7817CE9}"/>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1" name="אליפסה 420">
              <a:extLst>
                <a:ext uri="{FF2B5EF4-FFF2-40B4-BE49-F238E27FC236}">
                  <a16:creationId xmlns:a16="http://schemas.microsoft.com/office/drawing/2014/main" id="{52851122-EB7E-4C26-B84B-0FF71AF31C49}"/>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2" name="אליפסה 421">
              <a:extLst>
                <a:ext uri="{FF2B5EF4-FFF2-40B4-BE49-F238E27FC236}">
                  <a16:creationId xmlns:a16="http://schemas.microsoft.com/office/drawing/2014/main" id="{D7E7D437-66C8-4916-BACC-5201BEF61506}"/>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3" name="אליפסה 422">
              <a:extLst>
                <a:ext uri="{FF2B5EF4-FFF2-40B4-BE49-F238E27FC236}">
                  <a16:creationId xmlns:a16="http://schemas.microsoft.com/office/drawing/2014/main" id="{27CC0853-79CD-41CF-B313-49920E0306A4}"/>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4" name="אליפסה 423">
              <a:extLst>
                <a:ext uri="{FF2B5EF4-FFF2-40B4-BE49-F238E27FC236}">
                  <a16:creationId xmlns:a16="http://schemas.microsoft.com/office/drawing/2014/main" id="{DA7B72F8-8C3C-4704-AB19-5383BBC22543}"/>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5" name="אליפסה 424">
              <a:extLst>
                <a:ext uri="{FF2B5EF4-FFF2-40B4-BE49-F238E27FC236}">
                  <a16:creationId xmlns:a16="http://schemas.microsoft.com/office/drawing/2014/main" id="{011ACA31-5F68-4739-B673-5C07B5EFEA11}"/>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6" name="אליפסה 425">
              <a:extLst>
                <a:ext uri="{FF2B5EF4-FFF2-40B4-BE49-F238E27FC236}">
                  <a16:creationId xmlns:a16="http://schemas.microsoft.com/office/drawing/2014/main" id="{C9CD6886-0E84-4515-8424-1DDFC597E019}"/>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7" name="אליפסה 426">
              <a:extLst>
                <a:ext uri="{FF2B5EF4-FFF2-40B4-BE49-F238E27FC236}">
                  <a16:creationId xmlns:a16="http://schemas.microsoft.com/office/drawing/2014/main" id="{3865B857-ABED-4B70-B265-1B62B5C06BB2}"/>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8" name="אליפסה 427">
              <a:extLst>
                <a:ext uri="{FF2B5EF4-FFF2-40B4-BE49-F238E27FC236}">
                  <a16:creationId xmlns:a16="http://schemas.microsoft.com/office/drawing/2014/main" id="{7F304F8A-FDE3-442B-B739-94531DDDE1D8}"/>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29" name="קבוצה 428">
            <a:extLst>
              <a:ext uri="{FF2B5EF4-FFF2-40B4-BE49-F238E27FC236}">
                <a16:creationId xmlns:a16="http://schemas.microsoft.com/office/drawing/2014/main" id="{605D80F4-72A0-4D57-BAAE-A8C0EE918425}"/>
              </a:ext>
            </a:extLst>
          </p:cNvPr>
          <p:cNvGrpSpPr/>
          <p:nvPr/>
        </p:nvGrpSpPr>
        <p:grpSpPr>
          <a:xfrm>
            <a:off x="6716387" y="4708369"/>
            <a:ext cx="1215111" cy="729271"/>
            <a:chOff x="5192387" y="3996239"/>
            <a:chExt cx="1964163" cy="1576058"/>
          </a:xfrm>
        </p:grpSpPr>
        <p:sp>
          <p:nvSpPr>
            <p:cNvPr id="430" name="אליפסה 429">
              <a:extLst>
                <a:ext uri="{FF2B5EF4-FFF2-40B4-BE49-F238E27FC236}">
                  <a16:creationId xmlns:a16="http://schemas.microsoft.com/office/drawing/2014/main" id="{4D6804AD-9F51-480F-B8E5-450A7A723F06}"/>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1" name="אליפסה 430">
              <a:extLst>
                <a:ext uri="{FF2B5EF4-FFF2-40B4-BE49-F238E27FC236}">
                  <a16:creationId xmlns:a16="http://schemas.microsoft.com/office/drawing/2014/main" id="{DE52424D-FFBE-4820-A823-ABD02AB1A26C}"/>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2" name="אליפסה 431">
              <a:extLst>
                <a:ext uri="{FF2B5EF4-FFF2-40B4-BE49-F238E27FC236}">
                  <a16:creationId xmlns:a16="http://schemas.microsoft.com/office/drawing/2014/main" id="{F6B957B8-CE82-456F-8C95-3E4D6EAB3167}"/>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3" name="אליפסה 432">
              <a:extLst>
                <a:ext uri="{FF2B5EF4-FFF2-40B4-BE49-F238E27FC236}">
                  <a16:creationId xmlns:a16="http://schemas.microsoft.com/office/drawing/2014/main" id="{95DFE04C-AC45-450E-9CA7-991B67C0FEA7}"/>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4" name="אליפסה 433">
              <a:extLst>
                <a:ext uri="{FF2B5EF4-FFF2-40B4-BE49-F238E27FC236}">
                  <a16:creationId xmlns:a16="http://schemas.microsoft.com/office/drawing/2014/main" id="{C7F2DAFD-FE2D-4551-B77F-65AEFE5DAD1E}"/>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5" name="אליפסה 434">
              <a:extLst>
                <a:ext uri="{FF2B5EF4-FFF2-40B4-BE49-F238E27FC236}">
                  <a16:creationId xmlns:a16="http://schemas.microsoft.com/office/drawing/2014/main" id="{4A2E1F3C-5CB1-4D07-9B9F-EC5F1C10D643}"/>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6" name="אליפסה 435">
              <a:extLst>
                <a:ext uri="{FF2B5EF4-FFF2-40B4-BE49-F238E27FC236}">
                  <a16:creationId xmlns:a16="http://schemas.microsoft.com/office/drawing/2014/main" id="{1E76A6EA-FFDA-4C81-8E3A-D48AF28312A4}"/>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7" name="אליפסה 436">
              <a:extLst>
                <a:ext uri="{FF2B5EF4-FFF2-40B4-BE49-F238E27FC236}">
                  <a16:creationId xmlns:a16="http://schemas.microsoft.com/office/drawing/2014/main" id="{5FA02653-FF7D-4F91-AFA3-3EF5F6A84E8B}"/>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8" name="אליפסה 437">
              <a:extLst>
                <a:ext uri="{FF2B5EF4-FFF2-40B4-BE49-F238E27FC236}">
                  <a16:creationId xmlns:a16="http://schemas.microsoft.com/office/drawing/2014/main" id="{E92617C5-C279-43CF-A844-FC08DB0CA2DA}"/>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9" name="אליפסה 438">
              <a:extLst>
                <a:ext uri="{FF2B5EF4-FFF2-40B4-BE49-F238E27FC236}">
                  <a16:creationId xmlns:a16="http://schemas.microsoft.com/office/drawing/2014/main" id="{5C06AC06-2E7F-4085-A251-4320DA5D7F95}"/>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0" name="אליפסה 439">
              <a:extLst>
                <a:ext uri="{FF2B5EF4-FFF2-40B4-BE49-F238E27FC236}">
                  <a16:creationId xmlns:a16="http://schemas.microsoft.com/office/drawing/2014/main" id="{9545CABE-87D4-494E-948E-9BCC0C4DB074}"/>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1" name="אליפסה 440">
              <a:extLst>
                <a:ext uri="{FF2B5EF4-FFF2-40B4-BE49-F238E27FC236}">
                  <a16:creationId xmlns:a16="http://schemas.microsoft.com/office/drawing/2014/main" id="{085B8433-E88F-4712-9F7D-93887A91CC26}"/>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2" name="אליפסה 441">
              <a:extLst>
                <a:ext uri="{FF2B5EF4-FFF2-40B4-BE49-F238E27FC236}">
                  <a16:creationId xmlns:a16="http://schemas.microsoft.com/office/drawing/2014/main" id="{5296B291-9D3F-4F27-8B55-296F7DBC3BE1}"/>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3" name="אליפסה 442">
              <a:extLst>
                <a:ext uri="{FF2B5EF4-FFF2-40B4-BE49-F238E27FC236}">
                  <a16:creationId xmlns:a16="http://schemas.microsoft.com/office/drawing/2014/main" id="{83D84579-6E95-482A-BFBE-A9FAD6B5A70B}"/>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4" name="אליפסה 443">
              <a:extLst>
                <a:ext uri="{FF2B5EF4-FFF2-40B4-BE49-F238E27FC236}">
                  <a16:creationId xmlns:a16="http://schemas.microsoft.com/office/drawing/2014/main" id="{18BBC957-576B-4A50-9F9E-7973EC932986}"/>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5" name="אליפסה 444">
              <a:extLst>
                <a:ext uri="{FF2B5EF4-FFF2-40B4-BE49-F238E27FC236}">
                  <a16:creationId xmlns:a16="http://schemas.microsoft.com/office/drawing/2014/main" id="{B72A97DE-1D33-4AC7-BA8B-982F79343BD1}"/>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6" name="אליפסה 445">
              <a:extLst>
                <a:ext uri="{FF2B5EF4-FFF2-40B4-BE49-F238E27FC236}">
                  <a16:creationId xmlns:a16="http://schemas.microsoft.com/office/drawing/2014/main" id="{4CC7953F-C3F1-4BC1-B7D1-7ED96B50A24B}"/>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7" name="אליפסה 446">
              <a:extLst>
                <a:ext uri="{FF2B5EF4-FFF2-40B4-BE49-F238E27FC236}">
                  <a16:creationId xmlns:a16="http://schemas.microsoft.com/office/drawing/2014/main" id="{D1AE15EA-A957-48C5-8EF6-45C5D686FF70}"/>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8" name="אליפסה 447">
              <a:extLst>
                <a:ext uri="{FF2B5EF4-FFF2-40B4-BE49-F238E27FC236}">
                  <a16:creationId xmlns:a16="http://schemas.microsoft.com/office/drawing/2014/main" id="{9887F653-4B22-4638-859D-7EFF8FE849FE}"/>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9" name="אליפסה 448">
              <a:extLst>
                <a:ext uri="{FF2B5EF4-FFF2-40B4-BE49-F238E27FC236}">
                  <a16:creationId xmlns:a16="http://schemas.microsoft.com/office/drawing/2014/main" id="{66F3E6A4-226E-4430-8FF7-831103B0DA1B}"/>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0" name="אליפסה 449">
              <a:extLst>
                <a:ext uri="{FF2B5EF4-FFF2-40B4-BE49-F238E27FC236}">
                  <a16:creationId xmlns:a16="http://schemas.microsoft.com/office/drawing/2014/main" id="{E2BABBAD-A910-4DC0-B7FB-DD613A2CDAC5}"/>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51" name="קבוצה 450">
            <a:extLst>
              <a:ext uri="{FF2B5EF4-FFF2-40B4-BE49-F238E27FC236}">
                <a16:creationId xmlns:a16="http://schemas.microsoft.com/office/drawing/2014/main" id="{A313B625-4F35-4AA9-89FD-3D057232F385}"/>
              </a:ext>
            </a:extLst>
          </p:cNvPr>
          <p:cNvGrpSpPr/>
          <p:nvPr/>
        </p:nvGrpSpPr>
        <p:grpSpPr>
          <a:xfrm>
            <a:off x="4017382" y="4497737"/>
            <a:ext cx="1215111" cy="729271"/>
            <a:chOff x="5192387" y="3996239"/>
            <a:chExt cx="1964163" cy="1576058"/>
          </a:xfrm>
        </p:grpSpPr>
        <p:sp>
          <p:nvSpPr>
            <p:cNvPr id="452" name="אליפסה 451">
              <a:extLst>
                <a:ext uri="{FF2B5EF4-FFF2-40B4-BE49-F238E27FC236}">
                  <a16:creationId xmlns:a16="http://schemas.microsoft.com/office/drawing/2014/main" id="{CF88424D-3601-453E-AFCC-1B053AE4C5C6}"/>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3" name="אליפסה 452">
              <a:extLst>
                <a:ext uri="{FF2B5EF4-FFF2-40B4-BE49-F238E27FC236}">
                  <a16:creationId xmlns:a16="http://schemas.microsoft.com/office/drawing/2014/main" id="{7C135700-976B-4FCF-B2D1-FBEE874EB82A}"/>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4" name="אליפסה 453">
              <a:extLst>
                <a:ext uri="{FF2B5EF4-FFF2-40B4-BE49-F238E27FC236}">
                  <a16:creationId xmlns:a16="http://schemas.microsoft.com/office/drawing/2014/main" id="{881D163B-9E78-4D09-88D9-608ED4605542}"/>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5" name="אליפסה 454">
              <a:extLst>
                <a:ext uri="{FF2B5EF4-FFF2-40B4-BE49-F238E27FC236}">
                  <a16:creationId xmlns:a16="http://schemas.microsoft.com/office/drawing/2014/main" id="{4F9DBEE5-C29C-49B6-BA19-292FDF906703}"/>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6" name="אליפסה 455">
              <a:extLst>
                <a:ext uri="{FF2B5EF4-FFF2-40B4-BE49-F238E27FC236}">
                  <a16:creationId xmlns:a16="http://schemas.microsoft.com/office/drawing/2014/main" id="{B4998CDC-B3EB-4522-8A39-A2658E2E2994}"/>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7" name="אליפסה 456">
              <a:extLst>
                <a:ext uri="{FF2B5EF4-FFF2-40B4-BE49-F238E27FC236}">
                  <a16:creationId xmlns:a16="http://schemas.microsoft.com/office/drawing/2014/main" id="{62EA120C-7DEE-4B2B-96CD-7ADE69A1D0EB}"/>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8" name="אליפסה 457">
              <a:extLst>
                <a:ext uri="{FF2B5EF4-FFF2-40B4-BE49-F238E27FC236}">
                  <a16:creationId xmlns:a16="http://schemas.microsoft.com/office/drawing/2014/main" id="{936EDD0F-8A01-440F-9DD3-E39A09A9BE8E}"/>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9" name="אליפסה 458">
              <a:extLst>
                <a:ext uri="{FF2B5EF4-FFF2-40B4-BE49-F238E27FC236}">
                  <a16:creationId xmlns:a16="http://schemas.microsoft.com/office/drawing/2014/main" id="{5691D74E-EB82-4ED7-A52F-E3C5749FC525}"/>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0" name="אליפסה 459">
              <a:extLst>
                <a:ext uri="{FF2B5EF4-FFF2-40B4-BE49-F238E27FC236}">
                  <a16:creationId xmlns:a16="http://schemas.microsoft.com/office/drawing/2014/main" id="{1A03E631-9749-40B3-AF89-CDE20A557B19}"/>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1" name="אליפסה 460">
              <a:extLst>
                <a:ext uri="{FF2B5EF4-FFF2-40B4-BE49-F238E27FC236}">
                  <a16:creationId xmlns:a16="http://schemas.microsoft.com/office/drawing/2014/main" id="{AE6BF0CA-7F4F-4890-A437-3CE99AEB5A7D}"/>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2" name="אליפסה 461">
              <a:extLst>
                <a:ext uri="{FF2B5EF4-FFF2-40B4-BE49-F238E27FC236}">
                  <a16:creationId xmlns:a16="http://schemas.microsoft.com/office/drawing/2014/main" id="{5F245384-2255-48DE-8B30-FEDF00FC418C}"/>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3" name="אליפסה 462">
              <a:extLst>
                <a:ext uri="{FF2B5EF4-FFF2-40B4-BE49-F238E27FC236}">
                  <a16:creationId xmlns:a16="http://schemas.microsoft.com/office/drawing/2014/main" id="{3BD1ED3E-D715-4CEB-A4B8-F8011FB0037D}"/>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4" name="אליפסה 463">
              <a:extLst>
                <a:ext uri="{FF2B5EF4-FFF2-40B4-BE49-F238E27FC236}">
                  <a16:creationId xmlns:a16="http://schemas.microsoft.com/office/drawing/2014/main" id="{72910F26-CD9C-446F-A95C-56AD2DBCDB33}"/>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5" name="אליפסה 464">
              <a:extLst>
                <a:ext uri="{FF2B5EF4-FFF2-40B4-BE49-F238E27FC236}">
                  <a16:creationId xmlns:a16="http://schemas.microsoft.com/office/drawing/2014/main" id="{4D3EAE82-A3EC-447A-830E-1A0854F54FF8}"/>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6" name="אליפסה 465">
              <a:extLst>
                <a:ext uri="{FF2B5EF4-FFF2-40B4-BE49-F238E27FC236}">
                  <a16:creationId xmlns:a16="http://schemas.microsoft.com/office/drawing/2014/main" id="{1AF3FD0A-801B-43F3-8122-353A8EC8C13B}"/>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7" name="אליפסה 466">
              <a:extLst>
                <a:ext uri="{FF2B5EF4-FFF2-40B4-BE49-F238E27FC236}">
                  <a16:creationId xmlns:a16="http://schemas.microsoft.com/office/drawing/2014/main" id="{F83A6228-5AF6-4D23-8689-75E0A6AEC9E7}"/>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8" name="אליפסה 467">
              <a:extLst>
                <a:ext uri="{FF2B5EF4-FFF2-40B4-BE49-F238E27FC236}">
                  <a16:creationId xmlns:a16="http://schemas.microsoft.com/office/drawing/2014/main" id="{0D6FD632-D413-483F-B45A-E78F8D5E04C6}"/>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9" name="אליפסה 468">
              <a:extLst>
                <a:ext uri="{FF2B5EF4-FFF2-40B4-BE49-F238E27FC236}">
                  <a16:creationId xmlns:a16="http://schemas.microsoft.com/office/drawing/2014/main" id="{CE242693-77B2-4612-8BF9-9CE5211AB92C}"/>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0" name="אליפסה 469">
              <a:extLst>
                <a:ext uri="{FF2B5EF4-FFF2-40B4-BE49-F238E27FC236}">
                  <a16:creationId xmlns:a16="http://schemas.microsoft.com/office/drawing/2014/main" id="{821359C0-FA4B-48EC-9C13-CB065B816D8B}"/>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1" name="אליפסה 470">
              <a:extLst>
                <a:ext uri="{FF2B5EF4-FFF2-40B4-BE49-F238E27FC236}">
                  <a16:creationId xmlns:a16="http://schemas.microsoft.com/office/drawing/2014/main" id="{5BC15039-14FE-412B-BDAF-DB0AE2C71568}"/>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2" name="אליפסה 471">
              <a:extLst>
                <a:ext uri="{FF2B5EF4-FFF2-40B4-BE49-F238E27FC236}">
                  <a16:creationId xmlns:a16="http://schemas.microsoft.com/office/drawing/2014/main" id="{C63BC5B7-DDEB-4509-AD41-906FC4C388D9}"/>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73" name="קבוצה 472">
            <a:extLst>
              <a:ext uri="{FF2B5EF4-FFF2-40B4-BE49-F238E27FC236}">
                <a16:creationId xmlns:a16="http://schemas.microsoft.com/office/drawing/2014/main" id="{E4B00B12-A060-471E-9C37-B8A7045D1DAC}"/>
              </a:ext>
            </a:extLst>
          </p:cNvPr>
          <p:cNvGrpSpPr/>
          <p:nvPr/>
        </p:nvGrpSpPr>
        <p:grpSpPr>
          <a:xfrm>
            <a:off x="6486524" y="5290649"/>
            <a:ext cx="1215111" cy="729271"/>
            <a:chOff x="5192387" y="3996239"/>
            <a:chExt cx="1964163" cy="1576058"/>
          </a:xfrm>
        </p:grpSpPr>
        <p:sp>
          <p:nvSpPr>
            <p:cNvPr id="474" name="אליפסה 473">
              <a:extLst>
                <a:ext uri="{FF2B5EF4-FFF2-40B4-BE49-F238E27FC236}">
                  <a16:creationId xmlns:a16="http://schemas.microsoft.com/office/drawing/2014/main" id="{947AABFD-0E30-4AFB-B313-BE039671CAE6}"/>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5" name="אליפסה 474">
              <a:extLst>
                <a:ext uri="{FF2B5EF4-FFF2-40B4-BE49-F238E27FC236}">
                  <a16:creationId xmlns:a16="http://schemas.microsoft.com/office/drawing/2014/main" id="{9591D9A4-285D-4D49-BE4E-2D3A4A6F16B4}"/>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6" name="אליפסה 475">
              <a:extLst>
                <a:ext uri="{FF2B5EF4-FFF2-40B4-BE49-F238E27FC236}">
                  <a16:creationId xmlns:a16="http://schemas.microsoft.com/office/drawing/2014/main" id="{B1A5482F-47FD-4923-A351-C362A8796F2F}"/>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7" name="אליפסה 476">
              <a:extLst>
                <a:ext uri="{FF2B5EF4-FFF2-40B4-BE49-F238E27FC236}">
                  <a16:creationId xmlns:a16="http://schemas.microsoft.com/office/drawing/2014/main" id="{5839E3D5-6EEA-4B0D-BBC4-EE3888D582A3}"/>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8" name="אליפסה 477">
              <a:extLst>
                <a:ext uri="{FF2B5EF4-FFF2-40B4-BE49-F238E27FC236}">
                  <a16:creationId xmlns:a16="http://schemas.microsoft.com/office/drawing/2014/main" id="{EAD3D36B-7FD3-40D1-A0DF-86C2833CF02A}"/>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9" name="אליפסה 478">
              <a:extLst>
                <a:ext uri="{FF2B5EF4-FFF2-40B4-BE49-F238E27FC236}">
                  <a16:creationId xmlns:a16="http://schemas.microsoft.com/office/drawing/2014/main" id="{69B56CA2-9D69-4032-8215-3E853B758C9C}"/>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0" name="אליפסה 479">
              <a:extLst>
                <a:ext uri="{FF2B5EF4-FFF2-40B4-BE49-F238E27FC236}">
                  <a16:creationId xmlns:a16="http://schemas.microsoft.com/office/drawing/2014/main" id="{FC895468-5798-4D59-BD12-6F633C116248}"/>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1" name="אליפסה 480">
              <a:extLst>
                <a:ext uri="{FF2B5EF4-FFF2-40B4-BE49-F238E27FC236}">
                  <a16:creationId xmlns:a16="http://schemas.microsoft.com/office/drawing/2014/main" id="{87EE73BF-2096-4B68-94D5-756BBA408E93}"/>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2" name="אליפסה 481">
              <a:extLst>
                <a:ext uri="{FF2B5EF4-FFF2-40B4-BE49-F238E27FC236}">
                  <a16:creationId xmlns:a16="http://schemas.microsoft.com/office/drawing/2014/main" id="{6C4EDB8D-871C-405A-822E-6ED7EEE130B4}"/>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3" name="אליפסה 482">
              <a:extLst>
                <a:ext uri="{FF2B5EF4-FFF2-40B4-BE49-F238E27FC236}">
                  <a16:creationId xmlns:a16="http://schemas.microsoft.com/office/drawing/2014/main" id="{E600FE2A-C8A7-4A46-9D49-42410BA2396C}"/>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4" name="אליפסה 483">
              <a:extLst>
                <a:ext uri="{FF2B5EF4-FFF2-40B4-BE49-F238E27FC236}">
                  <a16:creationId xmlns:a16="http://schemas.microsoft.com/office/drawing/2014/main" id="{34FD4392-5038-4A34-B685-6C885545BC02}"/>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5" name="אליפסה 484">
              <a:extLst>
                <a:ext uri="{FF2B5EF4-FFF2-40B4-BE49-F238E27FC236}">
                  <a16:creationId xmlns:a16="http://schemas.microsoft.com/office/drawing/2014/main" id="{025C0B12-6328-43B4-8CAD-96C5E33C8A24}"/>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6" name="אליפסה 485">
              <a:extLst>
                <a:ext uri="{FF2B5EF4-FFF2-40B4-BE49-F238E27FC236}">
                  <a16:creationId xmlns:a16="http://schemas.microsoft.com/office/drawing/2014/main" id="{B417A51D-1DE8-4FC3-AD6C-733A7C35D2F6}"/>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7" name="אליפסה 486">
              <a:extLst>
                <a:ext uri="{FF2B5EF4-FFF2-40B4-BE49-F238E27FC236}">
                  <a16:creationId xmlns:a16="http://schemas.microsoft.com/office/drawing/2014/main" id="{9A377238-4216-4D9B-B7E0-E49978AF70CB}"/>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8" name="אליפסה 487">
              <a:extLst>
                <a:ext uri="{FF2B5EF4-FFF2-40B4-BE49-F238E27FC236}">
                  <a16:creationId xmlns:a16="http://schemas.microsoft.com/office/drawing/2014/main" id="{342325DD-0C36-4360-8402-8B947C1EEF3A}"/>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9" name="אליפסה 488">
              <a:extLst>
                <a:ext uri="{FF2B5EF4-FFF2-40B4-BE49-F238E27FC236}">
                  <a16:creationId xmlns:a16="http://schemas.microsoft.com/office/drawing/2014/main" id="{39F1D26B-4732-486B-B6DA-3616C7D8A0D2}"/>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0" name="אליפסה 489">
              <a:extLst>
                <a:ext uri="{FF2B5EF4-FFF2-40B4-BE49-F238E27FC236}">
                  <a16:creationId xmlns:a16="http://schemas.microsoft.com/office/drawing/2014/main" id="{29129063-94A1-44B9-9A24-AF9C5299D594}"/>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1" name="אליפסה 490">
              <a:extLst>
                <a:ext uri="{FF2B5EF4-FFF2-40B4-BE49-F238E27FC236}">
                  <a16:creationId xmlns:a16="http://schemas.microsoft.com/office/drawing/2014/main" id="{4B9360E7-F244-452A-99CC-36C92578E3A2}"/>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2" name="אליפסה 491">
              <a:extLst>
                <a:ext uri="{FF2B5EF4-FFF2-40B4-BE49-F238E27FC236}">
                  <a16:creationId xmlns:a16="http://schemas.microsoft.com/office/drawing/2014/main" id="{777E889D-A103-4284-B9CF-49AE3FE25D20}"/>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3" name="אליפסה 492">
              <a:extLst>
                <a:ext uri="{FF2B5EF4-FFF2-40B4-BE49-F238E27FC236}">
                  <a16:creationId xmlns:a16="http://schemas.microsoft.com/office/drawing/2014/main" id="{13BD894C-B86E-4278-BD72-48479427E654}"/>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4" name="אליפסה 493">
              <a:extLst>
                <a:ext uri="{FF2B5EF4-FFF2-40B4-BE49-F238E27FC236}">
                  <a16:creationId xmlns:a16="http://schemas.microsoft.com/office/drawing/2014/main" id="{9065824C-6635-4986-ABB0-EA7FF46009DF}"/>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95" name="קבוצה 494">
            <a:extLst>
              <a:ext uri="{FF2B5EF4-FFF2-40B4-BE49-F238E27FC236}">
                <a16:creationId xmlns:a16="http://schemas.microsoft.com/office/drawing/2014/main" id="{077E37B8-69C8-439A-998F-7578D3B6F827}"/>
              </a:ext>
            </a:extLst>
          </p:cNvPr>
          <p:cNvGrpSpPr/>
          <p:nvPr/>
        </p:nvGrpSpPr>
        <p:grpSpPr>
          <a:xfrm>
            <a:off x="5962309" y="5862104"/>
            <a:ext cx="1215111" cy="729271"/>
            <a:chOff x="5192387" y="3996239"/>
            <a:chExt cx="1964163" cy="1576058"/>
          </a:xfrm>
        </p:grpSpPr>
        <p:sp>
          <p:nvSpPr>
            <p:cNvPr id="496" name="אליפסה 495">
              <a:extLst>
                <a:ext uri="{FF2B5EF4-FFF2-40B4-BE49-F238E27FC236}">
                  <a16:creationId xmlns:a16="http://schemas.microsoft.com/office/drawing/2014/main" id="{1E08156B-F314-42C9-A886-EDB5760EACDB}"/>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7" name="אליפסה 496">
              <a:extLst>
                <a:ext uri="{FF2B5EF4-FFF2-40B4-BE49-F238E27FC236}">
                  <a16:creationId xmlns:a16="http://schemas.microsoft.com/office/drawing/2014/main" id="{7E833DA6-7549-4B49-B4E9-E31C786068AA}"/>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8" name="אליפסה 497">
              <a:extLst>
                <a:ext uri="{FF2B5EF4-FFF2-40B4-BE49-F238E27FC236}">
                  <a16:creationId xmlns:a16="http://schemas.microsoft.com/office/drawing/2014/main" id="{9D449632-2E49-4588-9B56-A80835D7F50E}"/>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9" name="אליפסה 498">
              <a:extLst>
                <a:ext uri="{FF2B5EF4-FFF2-40B4-BE49-F238E27FC236}">
                  <a16:creationId xmlns:a16="http://schemas.microsoft.com/office/drawing/2014/main" id="{5D7BE6DF-369C-4AB2-AD0A-7F2E49698387}"/>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0" name="אליפסה 499">
              <a:extLst>
                <a:ext uri="{FF2B5EF4-FFF2-40B4-BE49-F238E27FC236}">
                  <a16:creationId xmlns:a16="http://schemas.microsoft.com/office/drawing/2014/main" id="{84F856D5-20EB-459E-9EBA-17FB3ADBA2C1}"/>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1" name="אליפסה 500">
              <a:extLst>
                <a:ext uri="{FF2B5EF4-FFF2-40B4-BE49-F238E27FC236}">
                  <a16:creationId xmlns:a16="http://schemas.microsoft.com/office/drawing/2014/main" id="{000E55A4-7BBF-4C44-8C58-209C156C7A91}"/>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2" name="אליפסה 501">
              <a:extLst>
                <a:ext uri="{FF2B5EF4-FFF2-40B4-BE49-F238E27FC236}">
                  <a16:creationId xmlns:a16="http://schemas.microsoft.com/office/drawing/2014/main" id="{3A08BC46-F7DC-462E-8A32-1F2E5E2F8A1E}"/>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3" name="אליפסה 502">
              <a:extLst>
                <a:ext uri="{FF2B5EF4-FFF2-40B4-BE49-F238E27FC236}">
                  <a16:creationId xmlns:a16="http://schemas.microsoft.com/office/drawing/2014/main" id="{44ECD667-DFD6-4F03-B1B9-A406F4BFC7B4}"/>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4" name="אליפסה 503">
              <a:extLst>
                <a:ext uri="{FF2B5EF4-FFF2-40B4-BE49-F238E27FC236}">
                  <a16:creationId xmlns:a16="http://schemas.microsoft.com/office/drawing/2014/main" id="{6C8B8839-7A7E-4BB2-B948-16935D63E450}"/>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5" name="אליפסה 504">
              <a:extLst>
                <a:ext uri="{FF2B5EF4-FFF2-40B4-BE49-F238E27FC236}">
                  <a16:creationId xmlns:a16="http://schemas.microsoft.com/office/drawing/2014/main" id="{C82C39F9-4093-4864-9440-C7436C58F48F}"/>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6" name="אליפסה 505">
              <a:extLst>
                <a:ext uri="{FF2B5EF4-FFF2-40B4-BE49-F238E27FC236}">
                  <a16:creationId xmlns:a16="http://schemas.microsoft.com/office/drawing/2014/main" id="{623F4466-CD58-4172-B287-7DBFD6A577E5}"/>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7" name="אליפסה 506">
              <a:extLst>
                <a:ext uri="{FF2B5EF4-FFF2-40B4-BE49-F238E27FC236}">
                  <a16:creationId xmlns:a16="http://schemas.microsoft.com/office/drawing/2014/main" id="{8246501B-A220-4D17-B083-23D9E4439976}"/>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8" name="אליפסה 507">
              <a:extLst>
                <a:ext uri="{FF2B5EF4-FFF2-40B4-BE49-F238E27FC236}">
                  <a16:creationId xmlns:a16="http://schemas.microsoft.com/office/drawing/2014/main" id="{27E8E323-6E26-40EF-8E36-829FE2F96B85}"/>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9" name="אליפסה 508">
              <a:extLst>
                <a:ext uri="{FF2B5EF4-FFF2-40B4-BE49-F238E27FC236}">
                  <a16:creationId xmlns:a16="http://schemas.microsoft.com/office/drawing/2014/main" id="{C797E1C5-34DB-4AE0-AD78-83475AAD5D1C}"/>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0" name="אליפסה 509">
              <a:extLst>
                <a:ext uri="{FF2B5EF4-FFF2-40B4-BE49-F238E27FC236}">
                  <a16:creationId xmlns:a16="http://schemas.microsoft.com/office/drawing/2014/main" id="{66231303-1DF7-49D8-99DE-1A3E829C2296}"/>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1" name="אליפסה 510">
              <a:extLst>
                <a:ext uri="{FF2B5EF4-FFF2-40B4-BE49-F238E27FC236}">
                  <a16:creationId xmlns:a16="http://schemas.microsoft.com/office/drawing/2014/main" id="{A067DF2E-A94D-49AB-9F32-AE555539C6EF}"/>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2" name="אליפסה 511">
              <a:extLst>
                <a:ext uri="{FF2B5EF4-FFF2-40B4-BE49-F238E27FC236}">
                  <a16:creationId xmlns:a16="http://schemas.microsoft.com/office/drawing/2014/main" id="{131DA2E3-DEB8-4636-8D37-3999F0B23D66}"/>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3" name="אליפסה 512">
              <a:extLst>
                <a:ext uri="{FF2B5EF4-FFF2-40B4-BE49-F238E27FC236}">
                  <a16:creationId xmlns:a16="http://schemas.microsoft.com/office/drawing/2014/main" id="{46394324-314B-4574-8ED0-07B8D17D6AA9}"/>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4" name="אליפסה 513">
              <a:extLst>
                <a:ext uri="{FF2B5EF4-FFF2-40B4-BE49-F238E27FC236}">
                  <a16:creationId xmlns:a16="http://schemas.microsoft.com/office/drawing/2014/main" id="{8993C352-790D-4BE4-88D5-68BD68E21796}"/>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5" name="אליפסה 514">
              <a:extLst>
                <a:ext uri="{FF2B5EF4-FFF2-40B4-BE49-F238E27FC236}">
                  <a16:creationId xmlns:a16="http://schemas.microsoft.com/office/drawing/2014/main" id="{3F98BD8D-0977-4A18-A417-32377BEE2D85}"/>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6" name="אליפסה 515">
              <a:extLst>
                <a:ext uri="{FF2B5EF4-FFF2-40B4-BE49-F238E27FC236}">
                  <a16:creationId xmlns:a16="http://schemas.microsoft.com/office/drawing/2014/main" id="{0B93BCDC-3EEF-4A54-8981-22556F372065}"/>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17" name="קבוצה 516">
            <a:extLst>
              <a:ext uri="{FF2B5EF4-FFF2-40B4-BE49-F238E27FC236}">
                <a16:creationId xmlns:a16="http://schemas.microsoft.com/office/drawing/2014/main" id="{4D51942C-690B-4DEB-A49A-67A762113EFF}"/>
              </a:ext>
            </a:extLst>
          </p:cNvPr>
          <p:cNvGrpSpPr/>
          <p:nvPr/>
        </p:nvGrpSpPr>
        <p:grpSpPr>
          <a:xfrm>
            <a:off x="5339226" y="5885786"/>
            <a:ext cx="1215111" cy="729271"/>
            <a:chOff x="5192387" y="3996239"/>
            <a:chExt cx="1964163" cy="1576058"/>
          </a:xfrm>
        </p:grpSpPr>
        <p:sp>
          <p:nvSpPr>
            <p:cNvPr id="518" name="אליפסה 517">
              <a:extLst>
                <a:ext uri="{FF2B5EF4-FFF2-40B4-BE49-F238E27FC236}">
                  <a16:creationId xmlns:a16="http://schemas.microsoft.com/office/drawing/2014/main" id="{8341B66D-471C-4752-923B-85987FAAA00C}"/>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9" name="אליפסה 518">
              <a:extLst>
                <a:ext uri="{FF2B5EF4-FFF2-40B4-BE49-F238E27FC236}">
                  <a16:creationId xmlns:a16="http://schemas.microsoft.com/office/drawing/2014/main" id="{D541A7BF-1EB8-477A-987D-01129D8A479D}"/>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0" name="אליפסה 519">
              <a:extLst>
                <a:ext uri="{FF2B5EF4-FFF2-40B4-BE49-F238E27FC236}">
                  <a16:creationId xmlns:a16="http://schemas.microsoft.com/office/drawing/2014/main" id="{B8F31B90-0A0B-4415-AD12-807A4C76C099}"/>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1" name="אליפסה 520">
              <a:extLst>
                <a:ext uri="{FF2B5EF4-FFF2-40B4-BE49-F238E27FC236}">
                  <a16:creationId xmlns:a16="http://schemas.microsoft.com/office/drawing/2014/main" id="{43DE5281-8A59-4D50-BE43-55ED95C65E7E}"/>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2" name="אליפסה 521">
              <a:extLst>
                <a:ext uri="{FF2B5EF4-FFF2-40B4-BE49-F238E27FC236}">
                  <a16:creationId xmlns:a16="http://schemas.microsoft.com/office/drawing/2014/main" id="{65647B0D-EDCF-489F-96D0-1060B399CC81}"/>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3" name="אליפסה 522">
              <a:extLst>
                <a:ext uri="{FF2B5EF4-FFF2-40B4-BE49-F238E27FC236}">
                  <a16:creationId xmlns:a16="http://schemas.microsoft.com/office/drawing/2014/main" id="{3A3BAC37-262A-4BCF-BFBD-0310BEA4C3CC}"/>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4" name="אליפסה 523">
              <a:extLst>
                <a:ext uri="{FF2B5EF4-FFF2-40B4-BE49-F238E27FC236}">
                  <a16:creationId xmlns:a16="http://schemas.microsoft.com/office/drawing/2014/main" id="{B44CC3A5-6083-48B6-B534-B3D7DE4C073A}"/>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5" name="אליפסה 524">
              <a:extLst>
                <a:ext uri="{FF2B5EF4-FFF2-40B4-BE49-F238E27FC236}">
                  <a16:creationId xmlns:a16="http://schemas.microsoft.com/office/drawing/2014/main" id="{7F163D51-2169-4304-8DB6-E11D18495707}"/>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6" name="אליפסה 525">
              <a:extLst>
                <a:ext uri="{FF2B5EF4-FFF2-40B4-BE49-F238E27FC236}">
                  <a16:creationId xmlns:a16="http://schemas.microsoft.com/office/drawing/2014/main" id="{279E2FE8-70C3-42F4-AF2F-01FAE800E1C0}"/>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7" name="אליפסה 526">
              <a:extLst>
                <a:ext uri="{FF2B5EF4-FFF2-40B4-BE49-F238E27FC236}">
                  <a16:creationId xmlns:a16="http://schemas.microsoft.com/office/drawing/2014/main" id="{FF1099FB-F966-497F-BB6B-6D97D05445C9}"/>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8" name="אליפסה 527">
              <a:extLst>
                <a:ext uri="{FF2B5EF4-FFF2-40B4-BE49-F238E27FC236}">
                  <a16:creationId xmlns:a16="http://schemas.microsoft.com/office/drawing/2014/main" id="{8DFC52B2-66DC-40C5-907A-86A062623141}"/>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9" name="אליפסה 528">
              <a:extLst>
                <a:ext uri="{FF2B5EF4-FFF2-40B4-BE49-F238E27FC236}">
                  <a16:creationId xmlns:a16="http://schemas.microsoft.com/office/drawing/2014/main" id="{C2C81D5D-1B74-41BC-B123-35690766633A}"/>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0" name="אליפסה 529">
              <a:extLst>
                <a:ext uri="{FF2B5EF4-FFF2-40B4-BE49-F238E27FC236}">
                  <a16:creationId xmlns:a16="http://schemas.microsoft.com/office/drawing/2014/main" id="{014BB7A1-7357-4FDB-9FEF-5943C8FC9307}"/>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1" name="אליפסה 530">
              <a:extLst>
                <a:ext uri="{FF2B5EF4-FFF2-40B4-BE49-F238E27FC236}">
                  <a16:creationId xmlns:a16="http://schemas.microsoft.com/office/drawing/2014/main" id="{71F071AB-8984-4F2B-A712-E8038872A81E}"/>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2" name="אליפסה 531">
              <a:extLst>
                <a:ext uri="{FF2B5EF4-FFF2-40B4-BE49-F238E27FC236}">
                  <a16:creationId xmlns:a16="http://schemas.microsoft.com/office/drawing/2014/main" id="{EBD33B30-D818-45E5-9D1C-45DC8F357057}"/>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3" name="אליפסה 532">
              <a:extLst>
                <a:ext uri="{FF2B5EF4-FFF2-40B4-BE49-F238E27FC236}">
                  <a16:creationId xmlns:a16="http://schemas.microsoft.com/office/drawing/2014/main" id="{9041DB0E-C1E8-4ACB-8222-9DA8520DE4D3}"/>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4" name="אליפסה 533">
              <a:extLst>
                <a:ext uri="{FF2B5EF4-FFF2-40B4-BE49-F238E27FC236}">
                  <a16:creationId xmlns:a16="http://schemas.microsoft.com/office/drawing/2014/main" id="{4C1753B0-5D5D-4289-8C84-90D0DF462838}"/>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5" name="אליפסה 534">
              <a:extLst>
                <a:ext uri="{FF2B5EF4-FFF2-40B4-BE49-F238E27FC236}">
                  <a16:creationId xmlns:a16="http://schemas.microsoft.com/office/drawing/2014/main" id="{7B90D877-8231-4E93-BFF3-A5A79A105030}"/>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6" name="אליפסה 535">
              <a:extLst>
                <a:ext uri="{FF2B5EF4-FFF2-40B4-BE49-F238E27FC236}">
                  <a16:creationId xmlns:a16="http://schemas.microsoft.com/office/drawing/2014/main" id="{3AB0B0DE-4F0E-4095-B060-1908E9A3F97E}"/>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7" name="אליפסה 536">
              <a:extLst>
                <a:ext uri="{FF2B5EF4-FFF2-40B4-BE49-F238E27FC236}">
                  <a16:creationId xmlns:a16="http://schemas.microsoft.com/office/drawing/2014/main" id="{3E77C5D5-B6A3-4093-A15C-388B8A86D25B}"/>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8" name="אליפסה 537">
              <a:extLst>
                <a:ext uri="{FF2B5EF4-FFF2-40B4-BE49-F238E27FC236}">
                  <a16:creationId xmlns:a16="http://schemas.microsoft.com/office/drawing/2014/main" id="{56F6C674-B338-47B8-856E-048A679BC17C}"/>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39" name="קבוצה 538">
            <a:extLst>
              <a:ext uri="{FF2B5EF4-FFF2-40B4-BE49-F238E27FC236}">
                <a16:creationId xmlns:a16="http://schemas.microsoft.com/office/drawing/2014/main" id="{45D1F0B0-5219-45B4-8EE6-F1027D4EEC33}"/>
              </a:ext>
            </a:extLst>
          </p:cNvPr>
          <p:cNvGrpSpPr/>
          <p:nvPr/>
        </p:nvGrpSpPr>
        <p:grpSpPr>
          <a:xfrm>
            <a:off x="5089767" y="2551773"/>
            <a:ext cx="1215111" cy="729271"/>
            <a:chOff x="5192387" y="3996239"/>
            <a:chExt cx="1964163" cy="1576058"/>
          </a:xfrm>
        </p:grpSpPr>
        <p:sp>
          <p:nvSpPr>
            <p:cNvPr id="540" name="אליפסה 539">
              <a:extLst>
                <a:ext uri="{FF2B5EF4-FFF2-40B4-BE49-F238E27FC236}">
                  <a16:creationId xmlns:a16="http://schemas.microsoft.com/office/drawing/2014/main" id="{458AD9A8-65C8-4213-9BCF-F8C0FC881531}"/>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1" name="אליפסה 540">
              <a:extLst>
                <a:ext uri="{FF2B5EF4-FFF2-40B4-BE49-F238E27FC236}">
                  <a16:creationId xmlns:a16="http://schemas.microsoft.com/office/drawing/2014/main" id="{1CF73545-5DE3-44D9-8B09-F59330D73AD5}"/>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2" name="אליפסה 541">
              <a:extLst>
                <a:ext uri="{FF2B5EF4-FFF2-40B4-BE49-F238E27FC236}">
                  <a16:creationId xmlns:a16="http://schemas.microsoft.com/office/drawing/2014/main" id="{BE064A91-454C-4F10-8E37-B2AA71948756}"/>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3" name="אליפסה 542">
              <a:extLst>
                <a:ext uri="{FF2B5EF4-FFF2-40B4-BE49-F238E27FC236}">
                  <a16:creationId xmlns:a16="http://schemas.microsoft.com/office/drawing/2014/main" id="{43AB9D10-9CF9-4F7A-BF63-0940D938BCC4}"/>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4" name="אליפסה 543">
              <a:extLst>
                <a:ext uri="{FF2B5EF4-FFF2-40B4-BE49-F238E27FC236}">
                  <a16:creationId xmlns:a16="http://schemas.microsoft.com/office/drawing/2014/main" id="{31B9AF08-C243-46ED-B4B0-EAC0F7210AF1}"/>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5" name="אליפסה 544">
              <a:extLst>
                <a:ext uri="{FF2B5EF4-FFF2-40B4-BE49-F238E27FC236}">
                  <a16:creationId xmlns:a16="http://schemas.microsoft.com/office/drawing/2014/main" id="{8C1CD1DC-9BA9-4F42-8621-EDE638C71F95}"/>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6" name="אליפסה 545">
              <a:extLst>
                <a:ext uri="{FF2B5EF4-FFF2-40B4-BE49-F238E27FC236}">
                  <a16:creationId xmlns:a16="http://schemas.microsoft.com/office/drawing/2014/main" id="{85E4D2C0-1424-4A0F-9B24-AA82BBACFFA0}"/>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7" name="אליפסה 546">
              <a:extLst>
                <a:ext uri="{FF2B5EF4-FFF2-40B4-BE49-F238E27FC236}">
                  <a16:creationId xmlns:a16="http://schemas.microsoft.com/office/drawing/2014/main" id="{1C26FFCB-78BB-453E-9C2A-3EA2692EBDC1}"/>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8" name="אליפסה 547">
              <a:extLst>
                <a:ext uri="{FF2B5EF4-FFF2-40B4-BE49-F238E27FC236}">
                  <a16:creationId xmlns:a16="http://schemas.microsoft.com/office/drawing/2014/main" id="{FC821B7D-06CB-4B07-830E-F8119593D2F4}"/>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9" name="אליפסה 548">
              <a:extLst>
                <a:ext uri="{FF2B5EF4-FFF2-40B4-BE49-F238E27FC236}">
                  <a16:creationId xmlns:a16="http://schemas.microsoft.com/office/drawing/2014/main" id="{B9E61525-8693-4346-B6A9-5C93B0B06538}"/>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0" name="אליפסה 549">
              <a:extLst>
                <a:ext uri="{FF2B5EF4-FFF2-40B4-BE49-F238E27FC236}">
                  <a16:creationId xmlns:a16="http://schemas.microsoft.com/office/drawing/2014/main" id="{24C0947B-231B-4283-80D1-3EEB5DE2F896}"/>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1" name="אליפסה 550">
              <a:extLst>
                <a:ext uri="{FF2B5EF4-FFF2-40B4-BE49-F238E27FC236}">
                  <a16:creationId xmlns:a16="http://schemas.microsoft.com/office/drawing/2014/main" id="{F27C0ED2-082A-48A9-A4CE-3BC99916ED17}"/>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2" name="אליפסה 551">
              <a:extLst>
                <a:ext uri="{FF2B5EF4-FFF2-40B4-BE49-F238E27FC236}">
                  <a16:creationId xmlns:a16="http://schemas.microsoft.com/office/drawing/2014/main" id="{EDE847CA-A1B8-48CC-BC97-3F1B428E7A42}"/>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3" name="אליפסה 552">
              <a:extLst>
                <a:ext uri="{FF2B5EF4-FFF2-40B4-BE49-F238E27FC236}">
                  <a16:creationId xmlns:a16="http://schemas.microsoft.com/office/drawing/2014/main" id="{6426FCA4-B0A9-4931-9A70-5C77B351267D}"/>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4" name="אליפסה 553">
              <a:extLst>
                <a:ext uri="{FF2B5EF4-FFF2-40B4-BE49-F238E27FC236}">
                  <a16:creationId xmlns:a16="http://schemas.microsoft.com/office/drawing/2014/main" id="{0588A033-BB5F-4E80-9CA1-4B7F816CAB16}"/>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5" name="אליפסה 554">
              <a:extLst>
                <a:ext uri="{FF2B5EF4-FFF2-40B4-BE49-F238E27FC236}">
                  <a16:creationId xmlns:a16="http://schemas.microsoft.com/office/drawing/2014/main" id="{8581CB47-3E27-4719-865F-443CEB5AC95D}"/>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6" name="אליפסה 555">
              <a:extLst>
                <a:ext uri="{FF2B5EF4-FFF2-40B4-BE49-F238E27FC236}">
                  <a16:creationId xmlns:a16="http://schemas.microsoft.com/office/drawing/2014/main" id="{161AAF6E-660C-4F06-858F-B8F67F8A245E}"/>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7" name="אליפסה 556">
              <a:extLst>
                <a:ext uri="{FF2B5EF4-FFF2-40B4-BE49-F238E27FC236}">
                  <a16:creationId xmlns:a16="http://schemas.microsoft.com/office/drawing/2014/main" id="{0FCF5AD4-3F6F-47AD-9C9F-8AF218A0D5C6}"/>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8" name="אליפסה 557">
              <a:extLst>
                <a:ext uri="{FF2B5EF4-FFF2-40B4-BE49-F238E27FC236}">
                  <a16:creationId xmlns:a16="http://schemas.microsoft.com/office/drawing/2014/main" id="{ECAA4D0C-8C24-46E1-BA7F-0C6D7963820C}"/>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9" name="אליפסה 558">
              <a:extLst>
                <a:ext uri="{FF2B5EF4-FFF2-40B4-BE49-F238E27FC236}">
                  <a16:creationId xmlns:a16="http://schemas.microsoft.com/office/drawing/2014/main" id="{7A2A0B8B-DAB3-47AD-986C-B63058B684DE}"/>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0" name="אליפסה 559">
              <a:extLst>
                <a:ext uri="{FF2B5EF4-FFF2-40B4-BE49-F238E27FC236}">
                  <a16:creationId xmlns:a16="http://schemas.microsoft.com/office/drawing/2014/main" id="{31F95154-5E13-478F-8C4D-248CF9F09CF2}"/>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61" name="קבוצה 560">
            <a:extLst>
              <a:ext uri="{FF2B5EF4-FFF2-40B4-BE49-F238E27FC236}">
                <a16:creationId xmlns:a16="http://schemas.microsoft.com/office/drawing/2014/main" id="{12FAA094-FD75-411C-951C-2684EF3FFD96}"/>
              </a:ext>
            </a:extLst>
          </p:cNvPr>
          <p:cNvGrpSpPr/>
          <p:nvPr/>
        </p:nvGrpSpPr>
        <p:grpSpPr>
          <a:xfrm>
            <a:off x="7173587" y="5977439"/>
            <a:ext cx="1215111" cy="729271"/>
            <a:chOff x="5192387" y="3996239"/>
            <a:chExt cx="1964163" cy="1576058"/>
          </a:xfrm>
        </p:grpSpPr>
        <p:sp>
          <p:nvSpPr>
            <p:cNvPr id="562" name="אליפסה 561">
              <a:extLst>
                <a:ext uri="{FF2B5EF4-FFF2-40B4-BE49-F238E27FC236}">
                  <a16:creationId xmlns:a16="http://schemas.microsoft.com/office/drawing/2014/main" id="{D6678398-5543-41B7-A224-390B75F0B807}"/>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3" name="אליפסה 562">
              <a:extLst>
                <a:ext uri="{FF2B5EF4-FFF2-40B4-BE49-F238E27FC236}">
                  <a16:creationId xmlns:a16="http://schemas.microsoft.com/office/drawing/2014/main" id="{F9549CB2-E762-4F26-BA97-62D95B1D0668}"/>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4" name="אליפסה 563">
              <a:extLst>
                <a:ext uri="{FF2B5EF4-FFF2-40B4-BE49-F238E27FC236}">
                  <a16:creationId xmlns:a16="http://schemas.microsoft.com/office/drawing/2014/main" id="{A8FA2F8D-F7C6-4ADE-BBCC-56C0D3CDF107}"/>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5" name="אליפסה 564">
              <a:extLst>
                <a:ext uri="{FF2B5EF4-FFF2-40B4-BE49-F238E27FC236}">
                  <a16:creationId xmlns:a16="http://schemas.microsoft.com/office/drawing/2014/main" id="{B37E850C-C6BE-4372-8C83-3F9186650899}"/>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6" name="אליפסה 565">
              <a:extLst>
                <a:ext uri="{FF2B5EF4-FFF2-40B4-BE49-F238E27FC236}">
                  <a16:creationId xmlns:a16="http://schemas.microsoft.com/office/drawing/2014/main" id="{3318C18B-9F49-43BF-9E2B-F33974B3E1C5}"/>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7" name="אליפסה 566">
              <a:extLst>
                <a:ext uri="{FF2B5EF4-FFF2-40B4-BE49-F238E27FC236}">
                  <a16:creationId xmlns:a16="http://schemas.microsoft.com/office/drawing/2014/main" id="{BE5A6D27-1E2B-45B3-A8F3-D4ECD63F6565}"/>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8" name="אליפסה 567">
              <a:extLst>
                <a:ext uri="{FF2B5EF4-FFF2-40B4-BE49-F238E27FC236}">
                  <a16:creationId xmlns:a16="http://schemas.microsoft.com/office/drawing/2014/main" id="{67A9FE72-787C-4C87-AF96-07A1162988BB}"/>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9" name="אליפסה 568">
              <a:extLst>
                <a:ext uri="{FF2B5EF4-FFF2-40B4-BE49-F238E27FC236}">
                  <a16:creationId xmlns:a16="http://schemas.microsoft.com/office/drawing/2014/main" id="{84D7ADC4-A511-4C04-8711-83ED18922D17}"/>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0" name="אליפסה 569">
              <a:extLst>
                <a:ext uri="{FF2B5EF4-FFF2-40B4-BE49-F238E27FC236}">
                  <a16:creationId xmlns:a16="http://schemas.microsoft.com/office/drawing/2014/main" id="{E4227B0D-6179-4E5C-B7E9-F30E1C060CA9}"/>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1" name="אליפסה 570">
              <a:extLst>
                <a:ext uri="{FF2B5EF4-FFF2-40B4-BE49-F238E27FC236}">
                  <a16:creationId xmlns:a16="http://schemas.microsoft.com/office/drawing/2014/main" id="{F123D200-706A-4293-A4C5-DEB8AB1102A3}"/>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2" name="אליפסה 571">
              <a:extLst>
                <a:ext uri="{FF2B5EF4-FFF2-40B4-BE49-F238E27FC236}">
                  <a16:creationId xmlns:a16="http://schemas.microsoft.com/office/drawing/2014/main" id="{96BA4DBC-3703-4920-9466-025444AD4AB9}"/>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3" name="אליפסה 572">
              <a:extLst>
                <a:ext uri="{FF2B5EF4-FFF2-40B4-BE49-F238E27FC236}">
                  <a16:creationId xmlns:a16="http://schemas.microsoft.com/office/drawing/2014/main" id="{4FA76A9F-D998-4110-9D33-DB98F7F797E6}"/>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4" name="אליפסה 573">
              <a:extLst>
                <a:ext uri="{FF2B5EF4-FFF2-40B4-BE49-F238E27FC236}">
                  <a16:creationId xmlns:a16="http://schemas.microsoft.com/office/drawing/2014/main" id="{B205AD44-7E13-477F-A81D-6AE3F99264F7}"/>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5" name="אליפסה 574">
              <a:extLst>
                <a:ext uri="{FF2B5EF4-FFF2-40B4-BE49-F238E27FC236}">
                  <a16:creationId xmlns:a16="http://schemas.microsoft.com/office/drawing/2014/main" id="{A4395AF8-9D1D-4F63-A1F9-CEAC57EF551B}"/>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6" name="אליפסה 575">
              <a:extLst>
                <a:ext uri="{FF2B5EF4-FFF2-40B4-BE49-F238E27FC236}">
                  <a16:creationId xmlns:a16="http://schemas.microsoft.com/office/drawing/2014/main" id="{D6F63108-8003-4AFA-AE0E-053A684D2611}"/>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7" name="אליפסה 576">
              <a:extLst>
                <a:ext uri="{FF2B5EF4-FFF2-40B4-BE49-F238E27FC236}">
                  <a16:creationId xmlns:a16="http://schemas.microsoft.com/office/drawing/2014/main" id="{DC915110-5991-428E-A640-2A3416BA184A}"/>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8" name="אליפסה 577">
              <a:extLst>
                <a:ext uri="{FF2B5EF4-FFF2-40B4-BE49-F238E27FC236}">
                  <a16:creationId xmlns:a16="http://schemas.microsoft.com/office/drawing/2014/main" id="{43721551-7D1B-4E37-AE44-CA585B89514F}"/>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9" name="אליפסה 578">
              <a:extLst>
                <a:ext uri="{FF2B5EF4-FFF2-40B4-BE49-F238E27FC236}">
                  <a16:creationId xmlns:a16="http://schemas.microsoft.com/office/drawing/2014/main" id="{681D7CDB-E35D-4D3B-9590-ECFFA47154BA}"/>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0" name="אליפסה 579">
              <a:extLst>
                <a:ext uri="{FF2B5EF4-FFF2-40B4-BE49-F238E27FC236}">
                  <a16:creationId xmlns:a16="http://schemas.microsoft.com/office/drawing/2014/main" id="{7107E192-E067-4644-A960-D8E2372C36AE}"/>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1" name="אליפסה 580">
              <a:extLst>
                <a:ext uri="{FF2B5EF4-FFF2-40B4-BE49-F238E27FC236}">
                  <a16:creationId xmlns:a16="http://schemas.microsoft.com/office/drawing/2014/main" id="{9757CD78-DECE-48A3-8AFD-F7B62721023D}"/>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2" name="אליפסה 581">
              <a:extLst>
                <a:ext uri="{FF2B5EF4-FFF2-40B4-BE49-F238E27FC236}">
                  <a16:creationId xmlns:a16="http://schemas.microsoft.com/office/drawing/2014/main" id="{3A569D56-78D8-43A0-90BF-9AB8FC7B07AB}"/>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583" name="קבוצה 582">
            <a:extLst>
              <a:ext uri="{FF2B5EF4-FFF2-40B4-BE49-F238E27FC236}">
                <a16:creationId xmlns:a16="http://schemas.microsoft.com/office/drawing/2014/main" id="{2468E4C8-DF6F-45AD-A273-7DE3CDD60B6D}"/>
              </a:ext>
            </a:extLst>
          </p:cNvPr>
          <p:cNvGrpSpPr/>
          <p:nvPr/>
        </p:nvGrpSpPr>
        <p:grpSpPr>
          <a:xfrm>
            <a:off x="5411442" y="5642372"/>
            <a:ext cx="1262536" cy="783709"/>
            <a:chOff x="5192387" y="3996239"/>
            <a:chExt cx="1964163" cy="1576058"/>
          </a:xfrm>
        </p:grpSpPr>
        <p:sp>
          <p:nvSpPr>
            <p:cNvPr id="584" name="אליפסה 583">
              <a:extLst>
                <a:ext uri="{FF2B5EF4-FFF2-40B4-BE49-F238E27FC236}">
                  <a16:creationId xmlns:a16="http://schemas.microsoft.com/office/drawing/2014/main" id="{F2ADBB48-D45B-4E95-96AD-E9C7464F9CF0}"/>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5" name="אליפסה 584">
              <a:extLst>
                <a:ext uri="{FF2B5EF4-FFF2-40B4-BE49-F238E27FC236}">
                  <a16:creationId xmlns:a16="http://schemas.microsoft.com/office/drawing/2014/main" id="{2A7BFA0E-1467-4ADE-9A6E-5081BD5EF28B}"/>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6" name="אליפסה 585">
              <a:extLst>
                <a:ext uri="{FF2B5EF4-FFF2-40B4-BE49-F238E27FC236}">
                  <a16:creationId xmlns:a16="http://schemas.microsoft.com/office/drawing/2014/main" id="{A7A36D2F-483C-478B-BAFB-6D457B035527}"/>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7" name="אליפסה 586">
              <a:extLst>
                <a:ext uri="{FF2B5EF4-FFF2-40B4-BE49-F238E27FC236}">
                  <a16:creationId xmlns:a16="http://schemas.microsoft.com/office/drawing/2014/main" id="{59F9F3C6-5752-4DD7-A057-A810125F6517}"/>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8" name="אליפסה 587">
              <a:extLst>
                <a:ext uri="{FF2B5EF4-FFF2-40B4-BE49-F238E27FC236}">
                  <a16:creationId xmlns:a16="http://schemas.microsoft.com/office/drawing/2014/main" id="{7874ACA6-3962-4039-A18B-EE435AD9853E}"/>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9" name="אליפסה 588">
              <a:extLst>
                <a:ext uri="{FF2B5EF4-FFF2-40B4-BE49-F238E27FC236}">
                  <a16:creationId xmlns:a16="http://schemas.microsoft.com/office/drawing/2014/main" id="{88E072E1-50CA-49AA-9AA3-8C3DF32BB20F}"/>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0" name="אליפסה 589">
              <a:extLst>
                <a:ext uri="{FF2B5EF4-FFF2-40B4-BE49-F238E27FC236}">
                  <a16:creationId xmlns:a16="http://schemas.microsoft.com/office/drawing/2014/main" id="{AFA026F2-A200-4C19-B5B0-2D778E3AA3A0}"/>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1" name="אליפסה 590">
              <a:extLst>
                <a:ext uri="{FF2B5EF4-FFF2-40B4-BE49-F238E27FC236}">
                  <a16:creationId xmlns:a16="http://schemas.microsoft.com/office/drawing/2014/main" id="{E23C97C8-E858-4698-B961-A7363901CD20}"/>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2" name="אליפסה 591">
              <a:extLst>
                <a:ext uri="{FF2B5EF4-FFF2-40B4-BE49-F238E27FC236}">
                  <a16:creationId xmlns:a16="http://schemas.microsoft.com/office/drawing/2014/main" id="{4D9BDAE0-DD9F-430A-951F-5A707D04BEDD}"/>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3" name="אליפסה 592">
              <a:extLst>
                <a:ext uri="{FF2B5EF4-FFF2-40B4-BE49-F238E27FC236}">
                  <a16:creationId xmlns:a16="http://schemas.microsoft.com/office/drawing/2014/main" id="{B3A9C1BE-127E-4B5B-808E-457B03CDD36D}"/>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4" name="אליפסה 593">
              <a:extLst>
                <a:ext uri="{FF2B5EF4-FFF2-40B4-BE49-F238E27FC236}">
                  <a16:creationId xmlns:a16="http://schemas.microsoft.com/office/drawing/2014/main" id="{718EDDF7-8FFD-41C1-999D-1E844603AC7C}"/>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5" name="אליפסה 594">
              <a:extLst>
                <a:ext uri="{FF2B5EF4-FFF2-40B4-BE49-F238E27FC236}">
                  <a16:creationId xmlns:a16="http://schemas.microsoft.com/office/drawing/2014/main" id="{2CA9DB16-2EE1-4F9E-8772-E0B643F3FDC7}"/>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6" name="אליפסה 595">
              <a:extLst>
                <a:ext uri="{FF2B5EF4-FFF2-40B4-BE49-F238E27FC236}">
                  <a16:creationId xmlns:a16="http://schemas.microsoft.com/office/drawing/2014/main" id="{566B3B5E-4245-49BE-918A-DF6E5B880D1D}"/>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7" name="אליפסה 596">
              <a:extLst>
                <a:ext uri="{FF2B5EF4-FFF2-40B4-BE49-F238E27FC236}">
                  <a16:creationId xmlns:a16="http://schemas.microsoft.com/office/drawing/2014/main" id="{2ACD1BE4-6C10-4773-BCD3-6D4F4318D126}"/>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8" name="אליפסה 597">
              <a:extLst>
                <a:ext uri="{FF2B5EF4-FFF2-40B4-BE49-F238E27FC236}">
                  <a16:creationId xmlns:a16="http://schemas.microsoft.com/office/drawing/2014/main" id="{C9F6E152-1DD5-4423-81E2-DBA45D418B51}"/>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9" name="אליפסה 598">
              <a:extLst>
                <a:ext uri="{FF2B5EF4-FFF2-40B4-BE49-F238E27FC236}">
                  <a16:creationId xmlns:a16="http://schemas.microsoft.com/office/drawing/2014/main" id="{C7D52577-FE1E-4318-94A3-0C6E87F1BDE3}"/>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0" name="אליפסה 599">
              <a:extLst>
                <a:ext uri="{FF2B5EF4-FFF2-40B4-BE49-F238E27FC236}">
                  <a16:creationId xmlns:a16="http://schemas.microsoft.com/office/drawing/2014/main" id="{8AE7D76C-F731-4542-9BCA-DC89CD24F823}"/>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1" name="אליפסה 600">
              <a:extLst>
                <a:ext uri="{FF2B5EF4-FFF2-40B4-BE49-F238E27FC236}">
                  <a16:creationId xmlns:a16="http://schemas.microsoft.com/office/drawing/2014/main" id="{9FB77185-3BB1-49C7-8C06-B311062CB25A}"/>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2" name="אליפסה 601">
              <a:extLst>
                <a:ext uri="{FF2B5EF4-FFF2-40B4-BE49-F238E27FC236}">
                  <a16:creationId xmlns:a16="http://schemas.microsoft.com/office/drawing/2014/main" id="{B316B8AB-54F5-4FDB-B3B0-E7A15382A37A}"/>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3" name="אליפסה 602">
              <a:extLst>
                <a:ext uri="{FF2B5EF4-FFF2-40B4-BE49-F238E27FC236}">
                  <a16:creationId xmlns:a16="http://schemas.microsoft.com/office/drawing/2014/main" id="{3727FADC-C09E-463A-B574-996E9B793AB9}"/>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4" name="אליפסה 603">
              <a:extLst>
                <a:ext uri="{FF2B5EF4-FFF2-40B4-BE49-F238E27FC236}">
                  <a16:creationId xmlns:a16="http://schemas.microsoft.com/office/drawing/2014/main" id="{21E5BE41-EFEA-41EF-AAF0-17AE4A1B94B7}"/>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05" name="קבוצה 604">
            <a:extLst>
              <a:ext uri="{FF2B5EF4-FFF2-40B4-BE49-F238E27FC236}">
                <a16:creationId xmlns:a16="http://schemas.microsoft.com/office/drawing/2014/main" id="{43A895B2-E8F9-4693-8711-86BA73C3DB73}"/>
              </a:ext>
            </a:extLst>
          </p:cNvPr>
          <p:cNvGrpSpPr/>
          <p:nvPr/>
        </p:nvGrpSpPr>
        <p:grpSpPr>
          <a:xfrm>
            <a:off x="4249134" y="4845665"/>
            <a:ext cx="1215111" cy="729271"/>
            <a:chOff x="5192387" y="3996239"/>
            <a:chExt cx="1964163" cy="1576058"/>
          </a:xfrm>
        </p:grpSpPr>
        <p:sp>
          <p:nvSpPr>
            <p:cNvPr id="606" name="אליפסה 605">
              <a:extLst>
                <a:ext uri="{FF2B5EF4-FFF2-40B4-BE49-F238E27FC236}">
                  <a16:creationId xmlns:a16="http://schemas.microsoft.com/office/drawing/2014/main" id="{5AB02204-4209-4D55-BA1E-5FF12E317703}"/>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7" name="אליפסה 606">
              <a:extLst>
                <a:ext uri="{FF2B5EF4-FFF2-40B4-BE49-F238E27FC236}">
                  <a16:creationId xmlns:a16="http://schemas.microsoft.com/office/drawing/2014/main" id="{24AC9B7B-38A2-4EEA-9E7D-98F5FB54A063}"/>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8" name="אליפסה 607">
              <a:extLst>
                <a:ext uri="{FF2B5EF4-FFF2-40B4-BE49-F238E27FC236}">
                  <a16:creationId xmlns:a16="http://schemas.microsoft.com/office/drawing/2014/main" id="{315DBF8B-8D6A-41B0-9687-2930FAF4AAD5}"/>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9" name="אליפסה 608">
              <a:extLst>
                <a:ext uri="{FF2B5EF4-FFF2-40B4-BE49-F238E27FC236}">
                  <a16:creationId xmlns:a16="http://schemas.microsoft.com/office/drawing/2014/main" id="{39E55DBA-44DF-47AE-A123-B0EC3769DFF1}"/>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0" name="אליפסה 609">
              <a:extLst>
                <a:ext uri="{FF2B5EF4-FFF2-40B4-BE49-F238E27FC236}">
                  <a16:creationId xmlns:a16="http://schemas.microsoft.com/office/drawing/2014/main" id="{EFFDF39D-E63A-4B92-A615-2C3158F60C68}"/>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1" name="אליפסה 610">
              <a:extLst>
                <a:ext uri="{FF2B5EF4-FFF2-40B4-BE49-F238E27FC236}">
                  <a16:creationId xmlns:a16="http://schemas.microsoft.com/office/drawing/2014/main" id="{DB9D7802-9655-46CF-BC26-634BB383996E}"/>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2" name="אליפסה 611">
              <a:extLst>
                <a:ext uri="{FF2B5EF4-FFF2-40B4-BE49-F238E27FC236}">
                  <a16:creationId xmlns:a16="http://schemas.microsoft.com/office/drawing/2014/main" id="{C5D868F6-6CB3-40AC-AE7F-FD8BF5D1C19C}"/>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3" name="אליפסה 612">
              <a:extLst>
                <a:ext uri="{FF2B5EF4-FFF2-40B4-BE49-F238E27FC236}">
                  <a16:creationId xmlns:a16="http://schemas.microsoft.com/office/drawing/2014/main" id="{2C57C27E-CF03-422D-A0B1-C27E18FDA1C2}"/>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4" name="אליפסה 613">
              <a:extLst>
                <a:ext uri="{FF2B5EF4-FFF2-40B4-BE49-F238E27FC236}">
                  <a16:creationId xmlns:a16="http://schemas.microsoft.com/office/drawing/2014/main" id="{6E6AEEF6-7F57-4E31-9BA9-B427A5E08A49}"/>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5" name="אליפסה 614">
              <a:extLst>
                <a:ext uri="{FF2B5EF4-FFF2-40B4-BE49-F238E27FC236}">
                  <a16:creationId xmlns:a16="http://schemas.microsoft.com/office/drawing/2014/main" id="{FE479CAC-10F0-4A59-AFC2-B8957BD4D093}"/>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6" name="אליפסה 615">
              <a:extLst>
                <a:ext uri="{FF2B5EF4-FFF2-40B4-BE49-F238E27FC236}">
                  <a16:creationId xmlns:a16="http://schemas.microsoft.com/office/drawing/2014/main" id="{8759B031-9835-4376-99D3-56699EA8019B}"/>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7" name="אליפסה 616">
              <a:extLst>
                <a:ext uri="{FF2B5EF4-FFF2-40B4-BE49-F238E27FC236}">
                  <a16:creationId xmlns:a16="http://schemas.microsoft.com/office/drawing/2014/main" id="{C3FC2261-C2F4-4AAE-8DA1-45526CCE202A}"/>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8" name="אליפסה 617">
              <a:extLst>
                <a:ext uri="{FF2B5EF4-FFF2-40B4-BE49-F238E27FC236}">
                  <a16:creationId xmlns:a16="http://schemas.microsoft.com/office/drawing/2014/main" id="{3A61238D-121D-434F-B7C2-CE4B363E18EC}"/>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9" name="אליפסה 618">
              <a:extLst>
                <a:ext uri="{FF2B5EF4-FFF2-40B4-BE49-F238E27FC236}">
                  <a16:creationId xmlns:a16="http://schemas.microsoft.com/office/drawing/2014/main" id="{42193BCE-05B1-4FD0-AE05-CAA1C9DBFF46}"/>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0" name="אליפסה 619">
              <a:extLst>
                <a:ext uri="{FF2B5EF4-FFF2-40B4-BE49-F238E27FC236}">
                  <a16:creationId xmlns:a16="http://schemas.microsoft.com/office/drawing/2014/main" id="{24FEDAA5-251F-4A17-B474-27AB97A85B6D}"/>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1" name="אליפסה 620">
              <a:extLst>
                <a:ext uri="{FF2B5EF4-FFF2-40B4-BE49-F238E27FC236}">
                  <a16:creationId xmlns:a16="http://schemas.microsoft.com/office/drawing/2014/main" id="{D3FA9648-1252-409D-AAD3-A8752DC8F280}"/>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2" name="אליפסה 621">
              <a:extLst>
                <a:ext uri="{FF2B5EF4-FFF2-40B4-BE49-F238E27FC236}">
                  <a16:creationId xmlns:a16="http://schemas.microsoft.com/office/drawing/2014/main" id="{773B1029-7DAB-4C59-B18E-67B24AEF5328}"/>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3" name="אליפסה 622">
              <a:extLst>
                <a:ext uri="{FF2B5EF4-FFF2-40B4-BE49-F238E27FC236}">
                  <a16:creationId xmlns:a16="http://schemas.microsoft.com/office/drawing/2014/main" id="{EAA88081-9DB0-4004-9C97-3C441C940595}"/>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4" name="אליפסה 623">
              <a:extLst>
                <a:ext uri="{FF2B5EF4-FFF2-40B4-BE49-F238E27FC236}">
                  <a16:creationId xmlns:a16="http://schemas.microsoft.com/office/drawing/2014/main" id="{86C4C1BE-8DD2-457C-A175-419F0D97017B}"/>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5" name="אליפסה 624">
              <a:extLst>
                <a:ext uri="{FF2B5EF4-FFF2-40B4-BE49-F238E27FC236}">
                  <a16:creationId xmlns:a16="http://schemas.microsoft.com/office/drawing/2014/main" id="{5991A963-6FA0-4274-AEF5-7F87FC6FF1C3}"/>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6" name="אליפסה 625">
              <a:extLst>
                <a:ext uri="{FF2B5EF4-FFF2-40B4-BE49-F238E27FC236}">
                  <a16:creationId xmlns:a16="http://schemas.microsoft.com/office/drawing/2014/main" id="{B3001B7F-E4F3-4AD6-BD4B-BF6567CF6539}"/>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27" name="קבוצה 626">
            <a:extLst>
              <a:ext uri="{FF2B5EF4-FFF2-40B4-BE49-F238E27FC236}">
                <a16:creationId xmlns:a16="http://schemas.microsoft.com/office/drawing/2014/main" id="{833C6210-C52C-44A8-B49E-E1A2FB9BF50D}"/>
              </a:ext>
            </a:extLst>
          </p:cNvPr>
          <p:cNvGrpSpPr/>
          <p:nvPr/>
        </p:nvGrpSpPr>
        <p:grpSpPr>
          <a:xfrm>
            <a:off x="4511758" y="5598551"/>
            <a:ext cx="1215111" cy="729271"/>
            <a:chOff x="5192387" y="3996239"/>
            <a:chExt cx="1964163" cy="1576058"/>
          </a:xfrm>
        </p:grpSpPr>
        <p:sp>
          <p:nvSpPr>
            <p:cNvPr id="628" name="אליפסה 627">
              <a:extLst>
                <a:ext uri="{FF2B5EF4-FFF2-40B4-BE49-F238E27FC236}">
                  <a16:creationId xmlns:a16="http://schemas.microsoft.com/office/drawing/2014/main" id="{20154A4B-4458-4CBD-A7C3-05E50C5A81E3}"/>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9" name="אליפסה 628">
              <a:extLst>
                <a:ext uri="{FF2B5EF4-FFF2-40B4-BE49-F238E27FC236}">
                  <a16:creationId xmlns:a16="http://schemas.microsoft.com/office/drawing/2014/main" id="{E108877A-E009-406F-932C-07F926CC84C6}"/>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0" name="אליפסה 629">
              <a:extLst>
                <a:ext uri="{FF2B5EF4-FFF2-40B4-BE49-F238E27FC236}">
                  <a16:creationId xmlns:a16="http://schemas.microsoft.com/office/drawing/2014/main" id="{66A8C660-6013-4EDF-BD8F-0B441E1647CF}"/>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1" name="אליפסה 630">
              <a:extLst>
                <a:ext uri="{FF2B5EF4-FFF2-40B4-BE49-F238E27FC236}">
                  <a16:creationId xmlns:a16="http://schemas.microsoft.com/office/drawing/2014/main" id="{4829CEDF-59CE-47D0-AE56-6D856E884F67}"/>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2" name="אליפסה 631">
              <a:extLst>
                <a:ext uri="{FF2B5EF4-FFF2-40B4-BE49-F238E27FC236}">
                  <a16:creationId xmlns:a16="http://schemas.microsoft.com/office/drawing/2014/main" id="{42E7F55D-F7A7-4E0B-B97B-2130E8C17A34}"/>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3" name="אליפסה 632">
              <a:extLst>
                <a:ext uri="{FF2B5EF4-FFF2-40B4-BE49-F238E27FC236}">
                  <a16:creationId xmlns:a16="http://schemas.microsoft.com/office/drawing/2014/main" id="{C81712C7-2CD5-4B53-A809-E318B6EC4FF6}"/>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4" name="אליפסה 633">
              <a:extLst>
                <a:ext uri="{FF2B5EF4-FFF2-40B4-BE49-F238E27FC236}">
                  <a16:creationId xmlns:a16="http://schemas.microsoft.com/office/drawing/2014/main" id="{69093BD9-E89B-4CE3-8670-274FB00F712E}"/>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5" name="אליפסה 634">
              <a:extLst>
                <a:ext uri="{FF2B5EF4-FFF2-40B4-BE49-F238E27FC236}">
                  <a16:creationId xmlns:a16="http://schemas.microsoft.com/office/drawing/2014/main" id="{E6019CF9-97BB-4EB8-8E43-713C431071D1}"/>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6" name="אליפסה 635">
              <a:extLst>
                <a:ext uri="{FF2B5EF4-FFF2-40B4-BE49-F238E27FC236}">
                  <a16:creationId xmlns:a16="http://schemas.microsoft.com/office/drawing/2014/main" id="{D4E7559D-9C7E-4CAA-9296-7812989DB501}"/>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7" name="אליפסה 636">
              <a:extLst>
                <a:ext uri="{FF2B5EF4-FFF2-40B4-BE49-F238E27FC236}">
                  <a16:creationId xmlns:a16="http://schemas.microsoft.com/office/drawing/2014/main" id="{CADAFA8B-E5DB-4490-8F0C-B23110963BA7}"/>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8" name="אליפסה 637">
              <a:extLst>
                <a:ext uri="{FF2B5EF4-FFF2-40B4-BE49-F238E27FC236}">
                  <a16:creationId xmlns:a16="http://schemas.microsoft.com/office/drawing/2014/main" id="{0FEA9589-FFDC-4A71-A9CC-48F1E24FA4B4}"/>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9" name="אליפסה 638">
              <a:extLst>
                <a:ext uri="{FF2B5EF4-FFF2-40B4-BE49-F238E27FC236}">
                  <a16:creationId xmlns:a16="http://schemas.microsoft.com/office/drawing/2014/main" id="{CF84ECC7-D334-4CB3-B582-7F8CAC53B1A4}"/>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0" name="אליפסה 639">
              <a:extLst>
                <a:ext uri="{FF2B5EF4-FFF2-40B4-BE49-F238E27FC236}">
                  <a16:creationId xmlns:a16="http://schemas.microsoft.com/office/drawing/2014/main" id="{141CF95F-52B0-4399-BD33-A2608AB2531E}"/>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1" name="אליפסה 640">
              <a:extLst>
                <a:ext uri="{FF2B5EF4-FFF2-40B4-BE49-F238E27FC236}">
                  <a16:creationId xmlns:a16="http://schemas.microsoft.com/office/drawing/2014/main" id="{B3F28479-6319-4450-8B7B-A8F722B50293}"/>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2" name="אליפסה 641">
              <a:extLst>
                <a:ext uri="{FF2B5EF4-FFF2-40B4-BE49-F238E27FC236}">
                  <a16:creationId xmlns:a16="http://schemas.microsoft.com/office/drawing/2014/main" id="{1C241E9A-70B4-4EEB-A28B-F435C08EF303}"/>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3" name="אליפסה 642">
              <a:extLst>
                <a:ext uri="{FF2B5EF4-FFF2-40B4-BE49-F238E27FC236}">
                  <a16:creationId xmlns:a16="http://schemas.microsoft.com/office/drawing/2014/main" id="{D2734449-C45D-4DB3-985F-3EAFA801B450}"/>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4" name="אליפסה 643">
              <a:extLst>
                <a:ext uri="{FF2B5EF4-FFF2-40B4-BE49-F238E27FC236}">
                  <a16:creationId xmlns:a16="http://schemas.microsoft.com/office/drawing/2014/main" id="{4C73DE09-DA4B-484C-8B41-33A35B8CB459}"/>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5" name="אליפסה 644">
              <a:extLst>
                <a:ext uri="{FF2B5EF4-FFF2-40B4-BE49-F238E27FC236}">
                  <a16:creationId xmlns:a16="http://schemas.microsoft.com/office/drawing/2014/main" id="{CAADCF90-05CB-4118-AF2A-24FFA9E1F5FC}"/>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6" name="אליפסה 645">
              <a:extLst>
                <a:ext uri="{FF2B5EF4-FFF2-40B4-BE49-F238E27FC236}">
                  <a16:creationId xmlns:a16="http://schemas.microsoft.com/office/drawing/2014/main" id="{5FE3C315-86D4-448F-9D75-B7ED4C15C363}"/>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7" name="אליפסה 646">
              <a:extLst>
                <a:ext uri="{FF2B5EF4-FFF2-40B4-BE49-F238E27FC236}">
                  <a16:creationId xmlns:a16="http://schemas.microsoft.com/office/drawing/2014/main" id="{4F777B6F-5E59-4C54-9675-4758F222CDF4}"/>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8" name="אליפסה 647">
              <a:extLst>
                <a:ext uri="{FF2B5EF4-FFF2-40B4-BE49-F238E27FC236}">
                  <a16:creationId xmlns:a16="http://schemas.microsoft.com/office/drawing/2014/main" id="{B13896B3-CE2D-4910-A65A-0A5241A4D9A2}"/>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49" name="קבוצה 648">
            <a:extLst>
              <a:ext uri="{FF2B5EF4-FFF2-40B4-BE49-F238E27FC236}">
                <a16:creationId xmlns:a16="http://schemas.microsoft.com/office/drawing/2014/main" id="{10057DC6-7161-4B05-8ED5-307238C433FB}"/>
              </a:ext>
            </a:extLst>
          </p:cNvPr>
          <p:cNvGrpSpPr/>
          <p:nvPr/>
        </p:nvGrpSpPr>
        <p:grpSpPr>
          <a:xfrm>
            <a:off x="7271477" y="3877849"/>
            <a:ext cx="1215111" cy="729271"/>
            <a:chOff x="5192387" y="3996239"/>
            <a:chExt cx="1964163" cy="1576058"/>
          </a:xfrm>
        </p:grpSpPr>
        <p:sp>
          <p:nvSpPr>
            <p:cNvPr id="650" name="אליפסה 649">
              <a:extLst>
                <a:ext uri="{FF2B5EF4-FFF2-40B4-BE49-F238E27FC236}">
                  <a16:creationId xmlns:a16="http://schemas.microsoft.com/office/drawing/2014/main" id="{3F26665D-3F11-4023-8074-1C4FF4CDA3C6}"/>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1" name="אליפסה 650">
              <a:extLst>
                <a:ext uri="{FF2B5EF4-FFF2-40B4-BE49-F238E27FC236}">
                  <a16:creationId xmlns:a16="http://schemas.microsoft.com/office/drawing/2014/main" id="{8553A215-07FA-43F3-9339-3AC2694FBA11}"/>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2" name="אליפסה 651">
              <a:extLst>
                <a:ext uri="{FF2B5EF4-FFF2-40B4-BE49-F238E27FC236}">
                  <a16:creationId xmlns:a16="http://schemas.microsoft.com/office/drawing/2014/main" id="{F5589E97-6B3F-4EA9-8D08-04AD637CFACE}"/>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3" name="אליפסה 652">
              <a:extLst>
                <a:ext uri="{FF2B5EF4-FFF2-40B4-BE49-F238E27FC236}">
                  <a16:creationId xmlns:a16="http://schemas.microsoft.com/office/drawing/2014/main" id="{1AA61F8E-6FD2-4BAE-AA82-CF4E89428DAF}"/>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4" name="אליפסה 653">
              <a:extLst>
                <a:ext uri="{FF2B5EF4-FFF2-40B4-BE49-F238E27FC236}">
                  <a16:creationId xmlns:a16="http://schemas.microsoft.com/office/drawing/2014/main" id="{F1D6DE78-184C-4E1A-AFF8-4C5E07F99B50}"/>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5" name="אליפסה 654">
              <a:extLst>
                <a:ext uri="{FF2B5EF4-FFF2-40B4-BE49-F238E27FC236}">
                  <a16:creationId xmlns:a16="http://schemas.microsoft.com/office/drawing/2014/main" id="{78E47884-4126-4A28-8CB7-2E163F5E7DE5}"/>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6" name="אליפסה 655">
              <a:extLst>
                <a:ext uri="{FF2B5EF4-FFF2-40B4-BE49-F238E27FC236}">
                  <a16:creationId xmlns:a16="http://schemas.microsoft.com/office/drawing/2014/main" id="{7246FB98-0E45-4D42-8618-6A999E8A3A85}"/>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7" name="אליפסה 656">
              <a:extLst>
                <a:ext uri="{FF2B5EF4-FFF2-40B4-BE49-F238E27FC236}">
                  <a16:creationId xmlns:a16="http://schemas.microsoft.com/office/drawing/2014/main" id="{ADD42B6B-2EF5-4472-91CC-1C6610D1433F}"/>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8" name="אליפסה 657">
              <a:extLst>
                <a:ext uri="{FF2B5EF4-FFF2-40B4-BE49-F238E27FC236}">
                  <a16:creationId xmlns:a16="http://schemas.microsoft.com/office/drawing/2014/main" id="{27596AA9-70C7-49BB-8DD9-6FD0CA0D0D26}"/>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9" name="אליפסה 658">
              <a:extLst>
                <a:ext uri="{FF2B5EF4-FFF2-40B4-BE49-F238E27FC236}">
                  <a16:creationId xmlns:a16="http://schemas.microsoft.com/office/drawing/2014/main" id="{757B3A09-C661-4F34-AE74-22FFF7494B8C}"/>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0" name="אליפסה 659">
              <a:extLst>
                <a:ext uri="{FF2B5EF4-FFF2-40B4-BE49-F238E27FC236}">
                  <a16:creationId xmlns:a16="http://schemas.microsoft.com/office/drawing/2014/main" id="{163BE2E6-E277-43E9-8168-7C0026790544}"/>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1" name="אליפסה 660">
              <a:extLst>
                <a:ext uri="{FF2B5EF4-FFF2-40B4-BE49-F238E27FC236}">
                  <a16:creationId xmlns:a16="http://schemas.microsoft.com/office/drawing/2014/main" id="{3051AAF2-BD4B-4770-81C6-73C446DB724D}"/>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2" name="אליפסה 661">
              <a:extLst>
                <a:ext uri="{FF2B5EF4-FFF2-40B4-BE49-F238E27FC236}">
                  <a16:creationId xmlns:a16="http://schemas.microsoft.com/office/drawing/2014/main" id="{4AE41B60-670E-4976-B79D-0E578E3B8444}"/>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3" name="אליפסה 662">
              <a:extLst>
                <a:ext uri="{FF2B5EF4-FFF2-40B4-BE49-F238E27FC236}">
                  <a16:creationId xmlns:a16="http://schemas.microsoft.com/office/drawing/2014/main" id="{05645C4B-0D22-41DB-B0BC-8494AB738CA6}"/>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4" name="אליפסה 663">
              <a:extLst>
                <a:ext uri="{FF2B5EF4-FFF2-40B4-BE49-F238E27FC236}">
                  <a16:creationId xmlns:a16="http://schemas.microsoft.com/office/drawing/2014/main" id="{4E2A9259-C046-4E4A-BCE7-816E6B202341}"/>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5" name="אליפסה 664">
              <a:extLst>
                <a:ext uri="{FF2B5EF4-FFF2-40B4-BE49-F238E27FC236}">
                  <a16:creationId xmlns:a16="http://schemas.microsoft.com/office/drawing/2014/main" id="{8A4DDEA0-8052-4806-92D8-9451ADEC4A07}"/>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6" name="אליפסה 665">
              <a:extLst>
                <a:ext uri="{FF2B5EF4-FFF2-40B4-BE49-F238E27FC236}">
                  <a16:creationId xmlns:a16="http://schemas.microsoft.com/office/drawing/2014/main" id="{F041F2B7-EB73-4C19-BC58-A88BF5737485}"/>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7" name="אליפסה 666">
              <a:extLst>
                <a:ext uri="{FF2B5EF4-FFF2-40B4-BE49-F238E27FC236}">
                  <a16:creationId xmlns:a16="http://schemas.microsoft.com/office/drawing/2014/main" id="{79F86FD5-E34D-4336-B99F-C7FC9EC6D156}"/>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8" name="אליפסה 667">
              <a:extLst>
                <a:ext uri="{FF2B5EF4-FFF2-40B4-BE49-F238E27FC236}">
                  <a16:creationId xmlns:a16="http://schemas.microsoft.com/office/drawing/2014/main" id="{73559D6B-8CFD-4960-BE9F-7E4426C62A42}"/>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9" name="אליפסה 668">
              <a:extLst>
                <a:ext uri="{FF2B5EF4-FFF2-40B4-BE49-F238E27FC236}">
                  <a16:creationId xmlns:a16="http://schemas.microsoft.com/office/drawing/2014/main" id="{5BCCF2A2-7095-4964-9BD3-9B18D2E93E23}"/>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0" name="אליפסה 669">
              <a:extLst>
                <a:ext uri="{FF2B5EF4-FFF2-40B4-BE49-F238E27FC236}">
                  <a16:creationId xmlns:a16="http://schemas.microsoft.com/office/drawing/2014/main" id="{CCCE36C7-859B-4744-B7D3-332609C631B3}"/>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71" name="קבוצה 670">
            <a:extLst>
              <a:ext uri="{FF2B5EF4-FFF2-40B4-BE49-F238E27FC236}">
                <a16:creationId xmlns:a16="http://schemas.microsoft.com/office/drawing/2014/main" id="{D3E62EB0-2B9E-47C8-B3C8-9C1E82A15A48}"/>
              </a:ext>
            </a:extLst>
          </p:cNvPr>
          <p:cNvGrpSpPr/>
          <p:nvPr/>
        </p:nvGrpSpPr>
        <p:grpSpPr>
          <a:xfrm>
            <a:off x="7293505" y="4518612"/>
            <a:ext cx="1215111" cy="729271"/>
            <a:chOff x="5192387" y="3996239"/>
            <a:chExt cx="1964163" cy="1576058"/>
          </a:xfrm>
        </p:grpSpPr>
        <p:sp>
          <p:nvSpPr>
            <p:cNvPr id="672" name="אליפסה 671">
              <a:extLst>
                <a:ext uri="{FF2B5EF4-FFF2-40B4-BE49-F238E27FC236}">
                  <a16:creationId xmlns:a16="http://schemas.microsoft.com/office/drawing/2014/main" id="{BCD38E61-6DFB-47DE-A881-BC778364EE59}"/>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3" name="אליפסה 672">
              <a:extLst>
                <a:ext uri="{FF2B5EF4-FFF2-40B4-BE49-F238E27FC236}">
                  <a16:creationId xmlns:a16="http://schemas.microsoft.com/office/drawing/2014/main" id="{98458451-61C3-4DE1-8D80-E07E2E72A4F6}"/>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4" name="אליפסה 673">
              <a:extLst>
                <a:ext uri="{FF2B5EF4-FFF2-40B4-BE49-F238E27FC236}">
                  <a16:creationId xmlns:a16="http://schemas.microsoft.com/office/drawing/2014/main" id="{49DCB7F3-CDA8-4766-97ED-29FABAE774E5}"/>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5" name="אליפסה 674">
              <a:extLst>
                <a:ext uri="{FF2B5EF4-FFF2-40B4-BE49-F238E27FC236}">
                  <a16:creationId xmlns:a16="http://schemas.microsoft.com/office/drawing/2014/main" id="{FB551A32-2F95-4EE4-9C1D-8B316319FE8F}"/>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6" name="אליפסה 675">
              <a:extLst>
                <a:ext uri="{FF2B5EF4-FFF2-40B4-BE49-F238E27FC236}">
                  <a16:creationId xmlns:a16="http://schemas.microsoft.com/office/drawing/2014/main" id="{CF458310-B19D-487A-AEDC-8714DEEA4F87}"/>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7" name="אליפסה 676">
              <a:extLst>
                <a:ext uri="{FF2B5EF4-FFF2-40B4-BE49-F238E27FC236}">
                  <a16:creationId xmlns:a16="http://schemas.microsoft.com/office/drawing/2014/main" id="{D11C2351-362D-4D3D-8D94-E1D139F49A6D}"/>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8" name="אליפסה 677">
              <a:extLst>
                <a:ext uri="{FF2B5EF4-FFF2-40B4-BE49-F238E27FC236}">
                  <a16:creationId xmlns:a16="http://schemas.microsoft.com/office/drawing/2014/main" id="{8845AA2C-EB8F-4F70-9A7F-E3979CDED504}"/>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9" name="אליפסה 678">
              <a:extLst>
                <a:ext uri="{FF2B5EF4-FFF2-40B4-BE49-F238E27FC236}">
                  <a16:creationId xmlns:a16="http://schemas.microsoft.com/office/drawing/2014/main" id="{43830A55-EF90-4AC7-A2D8-81EC151E068C}"/>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0" name="אליפסה 679">
              <a:extLst>
                <a:ext uri="{FF2B5EF4-FFF2-40B4-BE49-F238E27FC236}">
                  <a16:creationId xmlns:a16="http://schemas.microsoft.com/office/drawing/2014/main" id="{C126C816-4E5B-43AF-863E-2F64FCDECBA9}"/>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1" name="אליפסה 680">
              <a:extLst>
                <a:ext uri="{FF2B5EF4-FFF2-40B4-BE49-F238E27FC236}">
                  <a16:creationId xmlns:a16="http://schemas.microsoft.com/office/drawing/2014/main" id="{47C444E4-E659-4E50-8E0D-D954FB1C2FC5}"/>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2" name="אליפסה 681">
              <a:extLst>
                <a:ext uri="{FF2B5EF4-FFF2-40B4-BE49-F238E27FC236}">
                  <a16:creationId xmlns:a16="http://schemas.microsoft.com/office/drawing/2014/main" id="{CA2103C2-EBD2-4B5C-9A6A-21A501670F42}"/>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3" name="אליפסה 682">
              <a:extLst>
                <a:ext uri="{FF2B5EF4-FFF2-40B4-BE49-F238E27FC236}">
                  <a16:creationId xmlns:a16="http://schemas.microsoft.com/office/drawing/2014/main" id="{CC6983E5-A436-448B-99C6-BCD378E83514}"/>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4" name="אליפסה 683">
              <a:extLst>
                <a:ext uri="{FF2B5EF4-FFF2-40B4-BE49-F238E27FC236}">
                  <a16:creationId xmlns:a16="http://schemas.microsoft.com/office/drawing/2014/main" id="{6D5241BE-9E22-443A-BA53-8566C896627F}"/>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5" name="אליפסה 684">
              <a:extLst>
                <a:ext uri="{FF2B5EF4-FFF2-40B4-BE49-F238E27FC236}">
                  <a16:creationId xmlns:a16="http://schemas.microsoft.com/office/drawing/2014/main" id="{772314BD-CCD3-4843-80C4-5B0A37BDD29E}"/>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6" name="אליפסה 685">
              <a:extLst>
                <a:ext uri="{FF2B5EF4-FFF2-40B4-BE49-F238E27FC236}">
                  <a16:creationId xmlns:a16="http://schemas.microsoft.com/office/drawing/2014/main" id="{CC531190-780D-4622-A2F5-73C6C9B0EB27}"/>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7" name="אליפסה 686">
              <a:extLst>
                <a:ext uri="{FF2B5EF4-FFF2-40B4-BE49-F238E27FC236}">
                  <a16:creationId xmlns:a16="http://schemas.microsoft.com/office/drawing/2014/main" id="{C36FD7E2-6DC4-4087-8CF2-0B94A8F151DA}"/>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8" name="אליפסה 687">
              <a:extLst>
                <a:ext uri="{FF2B5EF4-FFF2-40B4-BE49-F238E27FC236}">
                  <a16:creationId xmlns:a16="http://schemas.microsoft.com/office/drawing/2014/main" id="{802BD927-C3B4-46E9-8603-4537F4822E12}"/>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9" name="אליפסה 688">
              <a:extLst>
                <a:ext uri="{FF2B5EF4-FFF2-40B4-BE49-F238E27FC236}">
                  <a16:creationId xmlns:a16="http://schemas.microsoft.com/office/drawing/2014/main" id="{6EB47BB0-4262-4840-8F5E-EA1CA53D7B4E}"/>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0" name="אליפסה 689">
              <a:extLst>
                <a:ext uri="{FF2B5EF4-FFF2-40B4-BE49-F238E27FC236}">
                  <a16:creationId xmlns:a16="http://schemas.microsoft.com/office/drawing/2014/main" id="{9FDAE82D-44A8-42E9-B05E-701F172F9D4C}"/>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1" name="אליפסה 690">
              <a:extLst>
                <a:ext uri="{FF2B5EF4-FFF2-40B4-BE49-F238E27FC236}">
                  <a16:creationId xmlns:a16="http://schemas.microsoft.com/office/drawing/2014/main" id="{57E58C3B-97DE-4CA4-BE37-549E940636C6}"/>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2" name="אליפסה 691">
              <a:extLst>
                <a:ext uri="{FF2B5EF4-FFF2-40B4-BE49-F238E27FC236}">
                  <a16:creationId xmlns:a16="http://schemas.microsoft.com/office/drawing/2014/main" id="{D9DF3AF5-7E9B-43CA-851E-FE8D08ACE264}"/>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693" name="קבוצה 692">
            <a:extLst>
              <a:ext uri="{FF2B5EF4-FFF2-40B4-BE49-F238E27FC236}">
                <a16:creationId xmlns:a16="http://schemas.microsoft.com/office/drawing/2014/main" id="{6348841E-274D-411E-B9CA-E601D7A8F4C6}"/>
              </a:ext>
            </a:extLst>
          </p:cNvPr>
          <p:cNvGrpSpPr/>
          <p:nvPr/>
        </p:nvGrpSpPr>
        <p:grpSpPr>
          <a:xfrm>
            <a:off x="7062617" y="2447936"/>
            <a:ext cx="1215111" cy="729271"/>
            <a:chOff x="5192387" y="3996239"/>
            <a:chExt cx="1964163" cy="1576058"/>
          </a:xfrm>
        </p:grpSpPr>
        <p:sp>
          <p:nvSpPr>
            <p:cNvPr id="694" name="אליפסה 693">
              <a:extLst>
                <a:ext uri="{FF2B5EF4-FFF2-40B4-BE49-F238E27FC236}">
                  <a16:creationId xmlns:a16="http://schemas.microsoft.com/office/drawing/2014/main" id="{0AB4346F-96C3-4034-8C35-86CB7D5EFE8D}"/>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5" name="אליפסה 694">
              <a:extLst>
                <a:ext uri="{FF2B5EF4-FFF2-40B4-BE49-F238E27FC236}">
                  <a16:creationId xmlns:a16="http://schemas.microsoft.com/office/drawing/2014/main" id="{28D6D597-9360-474E-91B2-F299F086777F}"/>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6" name="אליפסה 695">
              <a:extLst>
                <a:ext uri="{FF2B5EF4-FFF2-40B4-BE49-F238E27FC236}">
                  <a16:creationId xmlns:a16="http://schemas.microsoft.com/office/drawing/2014/main" id="{2F1E540C-9ADA-4BD2-B8DA-DDD375F5E40B}"/>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7" name="אליפסה 696">
              <a:extLst>
                <a:ext uri="{FF2B5EF4-FFF2-40B4-BE49-F238E27FC236}">
                  <a16:creationId xmlns:a16="http://schemas.microsoft.com/office/drawing/2014/main" id="{FE7FCA97-2964-4F32-BC8D-2020F540DB10}"/>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8" name="אליפסה 697">
              <a:extLst>
                <a:ext uri="{FF2B5EF4-FFF2-40B4-BE49-F238E27FC236}">
                  <a16:creationId xmlns:a16="http://schemas.microsoft.com/office/drawing/2014/main" id="{4823FACC-DB90-4EF3-B0A5-94E0A2271C38}"/>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9" name="אליפסה 698">
              <a:extLst>
                <a:ext uri="{FF2B5EF4-FFF2-40B4-BE49-F238E27FC236}">
                  <a16:creationId xmlns:a16="http://schemas.microsoft.com/office/drawing/2014/main" id="{B5808828-494E-4730-AAB7-1596907DC05F}"/>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0" name="אליפסה 699">
              <a:extLst>
                <a:ext uri="{FF2B5EF4-FFF2-40B4-BE49-F238E27FC236}">
                  <a16:creationId xmlns:a16="http://schemas.microsoft.com/office/drawing/2014/main" id="{571F3162-BEA9-43AA-97F5-502CA9399820}"/>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1" name="אליפסה 700">
              <a:extLst>
                <a:ext uri="{FF2B5EF4-FFF2-40B4-BE49-F238E27FC236}">
                  <a16:creationId xmlns:a16="http://schemas.microsoft.com/office/drawing/2014/main" id="{7AF1BB1A-675B-4EFC-8D7A-9CB110E9EC2C}"/>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2" name="אליפסה 701">
              <a:extLst>
                <a:ext uri="{FF2B5EF4-FFF2-40B4-BE49-F238E27FC236}">
                  <a16:creationId xmlns:a16="http://schemas.microsoft.com/office/drawing/2014/main" id="{02973340-FF23-4FAF-A885-E87C43C63DCA}"/>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3" name="אליפסה 702">
              <a:extLst>
                <a:ext uri="{FF2B5EF4-FFF2-40B4-BE49-F238E27FC236}">
                  <a16:creationId xmlns:a16="http://schemas.microsoft.com/office/drawing/2014/main" id="{F332C389-8B89-428D-AE81-4E6E89638037}"/>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4" name="אליפסה 703">
              <a:extLst>
                <a:ext uri="{FF2B5EF4-FFF2-40B4-BE49-F238E27FC236}">
                  <a16:creationId xmlns:a16="http://schemas.microsoft.com/office/drawing/2014/main" id="{10E861AF-107D-474D-B4DE-C80B05AE1DD0}"/>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5" name="אליפסה 704">
              <a:extLst>
                <a:ext uri="{FF2B5EF4-FFF2-40B4-BE49-F238E27FC236}">
                  <a16:creationId xmlns:a16="http://schemas.microsoft.com/office/drawing/2014/main" id="{41AAD47C-7FAE-4D56-B3C7-14FF4C533C75}"/>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6" name="אליפסה 705">
              <a:extLst>
                <a:ext uri="{FF2B5EF4-FFF2-40B4-BE49-F238E27FC236}">
                  <a16:creationId xmlns:a16="http://schemas.microsoft.com/office/drawing/2014/main" id="{4C859751-48C0-4C76-BF38-A2B9AC695C37}"/>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7" name="אליפסה 706">
              <a:extLst>
                <a:ext uri="{FF2B5EF4-FFF2-40B4-BE49-F238E27FC236}">
                  <a16:creationId xmlns:a16="http://schemas.microsoft.com/office/drawing/2014/main" id="{1FA4B224-0836-467A-8329-1D52EDE8AD64}"/>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8" name="אליפסה 707">
              <a:extLst>
                <a:ext uri="{FF2B5EF4-FFF2-40B4-BE49-F238E27FC236}">
                  <a16:creationId xmlns:a16="http://schemas.microsoft.com/office/drawing/2014/main" id="{4A8FE750-E3D2-4D41-BB36-4D6A5DDE0306}"/>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9" name="אליפסה 708">
              <a:extLst>
                <a:ext uri="{FF2B5EF4-FFF2-40B4-BE49-F238E27FC236}">
                  <a16:creationId xmlns:a16="http://schemas.microsoft.com/office/drawing/2014/main" id="{2D4131EB-8D26-45F4-9846-71155D3CB8B3}"/>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0" name="אליפסה 709">
              <a:extLst>
                <a:ext uri="{FF2B5EF4-FFF2-40B4-BE49-F238E27FC236}">
                  <a16:creationId xmlns:a16="http://schemas.microsoft.com/office/drawing/2014/main" id="{C0712F86-D3E3-4C4E-A819-5C8E66CB95D0}"/>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1" name="אליפסה 710">
              <a:extLst>
                <a:ext uri="{FF2B5EF4-FFF2-40B4-BE49-F238E27FC236}">
                  <a16:creationId xmlns:a16="http://schemas.microsoft.com/office/drawing/2014/main" id="{5178D948-ECA3-4790-9C90-BB9A02DFDE23}"/>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2" name="אליפסה 711">
              <a:extLst>
                <a:ext uri="{FF2B5EF4-FFF2-40B4-BE49-F238E27FC236}">
                  <a16:creationId xmlns:a16="http://schemas.microsoft.com/office/drawing/2014/main" id="{3FE0F0EB-1D5F-4595-9727-496D3983CB30}"/>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3" name="אליפסה 712">
              <a:extLst>
                <a:ext uri="{FF2B5EF4-FFF2-40B4-BE49-F238E27FC236}">
                  <a16:creationId xmlns:a16="http://schemas.microsoft.com/office/drawing/2014/main" id="{B25FC2C5-2750-4FE0-AE63-65CCEE7E3489}"/>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4" name="אליפסה 713">
              <a:extLst>
                <a:ext uri="{FF2B5EF4-FFF2-40B4-BE49-F238E27FC236}">
                  <a16:creationId xmlns:a16="http://schemas.microsoft.com/office/drawing/2014/main" id="{A68DB0A3-F40A-4947-8807-8BD7F2B8DF2C}"/>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715" name="קבוצה 714">
            <a:extLst>
              <a:ext uri="{FF2B5EF4-FFF2-40B4-BE49-F238E27FC236}">
                <a16:creationId xmlns:a16="http://schemas.microsoft.com/office/drawing/2014/main" id="{92E35B11-2D9F-4B83-A0A8-111B705708A9}"/>
              </a:ext>
            </a:extLst>
          </p:cNvPr>
          <p:cNvGrpSpPr/>
          <p:nvPr/>
        </p:nvGrpSpPr>
        <p:grpSpPr>
          <a:xfrm>
            <a:off x="4053337" y="3463625"/>
            <a:ext cx="1215111" cy="729271"/>
            <a:chOff x="5192387" y="3996239"/>
            <a:chExt cx="1964163" cy="1576058"/>
          </a:xfrm>
        </p:grpSpPr>
        <p:sp>
          <p:nvSpPr>
            <p:cNvPr id="716" name="אליפסה 715">
              <a:extLst>
                <a:ext uri="{FF2B5EF4-FFF2-40B4-BE49-F238E27FC236}">
                  <a16:creationId xmlns:a16="http://schemas.microsoft.com/office/drawing/2014/main" id="{FFC6EFF3-1A7E-4AFF-8CB2-67BB7DD11A15}"/>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7" name="אליפסה 716">
              <a:extLst>
                <a:ext uri="{FF2B5EF4-FFF2-40B4-BE49-F238E27FC236}">
                  <a16:creationId xmlns:a16="http://schemas.microsoft.com/office/drawing/2014/main" id="{F4277CC3-F4AE-4FB9-856E-7C03912C7494}"/>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8" name="אליפסה 717">
              <a:extLst>
                <a:ext uri="{FF2B5EF4-FFF2-40B4-BE49-F238E27FC236}">
                  <a16:creationId xmlns:a16="http://schemas.microsoft.com/office/drawing/2014/main" id="{DC1F7B46-13A3-4531-83E4-6FC6D4BCCE5A}"/>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9" name="אליפסה 718">
              <a:extLst>
                <a:ext uri="{FF2B5EF4-FFF2-40B4-BE49-F238E27FC236}">
                  <a16:creationId xmlns:a16="http://schemas.microsoft.com/office/drawing/2014/main" id="{A4DEFB7A-D4FB-44CE-A177-F5786F1C2328}"/>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0" name="אליפסה 719">
              <a:extLst>
                <a:ext uri="{FF2B5EF4-FFF2-40B4-BE49-F238E27FC236}">
                  <a16:creationId xmlns:a16="http://schemas.microsoft.com/office/drawing/2014/main" id="{7D0C3775-6504-445B-A4CE-BA87E06EE487}"/>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1" name="אליפסה 720">
              <a:extLst>
                <a:ext uri="{FF2B5EF4-FFF2-40B4-BE49-F238E27FC236}">
                  <a16:creationId xmlns:a16="http://schemas.microsoft.com/office/drawing/2014/main" id="{DA3F51FD-FEAB-4519-8B12-5399B716A175}"/>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2" name="אליפסה 721">
              <a:extLst>
                <a:ext uri="{FF2B5EF4-FFF2-40B4-BE49-F238E27FC236}">
                  <a16:creationId xmlns:a16="http://schemas.microsoft.com/office/drawing/2014/main" id="{93EE8506-2084-4C4D-83CE-E7B06BB59647}"/>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3" name="אליפסה 722">
              <a:extLst>
                <a:ext uri="{FF2B5EF4-FFF2-40B4-BE49-F238E27FC236}">
                  <a16:creationId xmlns:a16="http://schemas.microsoft.com/office/drawing/2014/main" id="{60960C6C-A6A7-434C-BF9B-A2B65545DECF}"/>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4" name="אליפסה 723">
              <a:extLst>
                <a:ext uri="{FF2B5EF4-FFF2-40B4-BE49-F238E27FC236}">
                  <a16:creationId xmlns:a16="http://schemas.microsoft.com/office/drawing/2014/main" id="{1800D089-1727-449F-A5BB-04D5752EADAA}"/>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5" name="אליפסה 724">
              <a:extLst>
                <a:ext uri="{FF2B5EF4-FFF2-40B4-BE49-F238E27FC236}">
                  <a16:creationId xmlns:a16="http://schemas.microsoft.com/office/drawing/2014/main" id="{2BF9D0D4-9198-4053-B15F-A94D8B216B7B}"/>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6" name="אליפסה 725">
              <a:extLst>
                <a:ext uri="{FF2B5EF4-FFF2-40B4-BE49-F238E27FC236}">
                  <a16:creationId xmlns:a16="http://schemas.microsoft.com/office/drawing/2014/main" id="{8C9E213C-3CB3-437F-A36C-802D0CF299EF}"/>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7" name="אליפסה 726">
              <a:extLst>
                <a:ext uri="{FF2B5EF4-FFF2-40B4-BE49-F238E27FC236}">
                  <a16:creationId xmlns:a16="http://schemas.microsoft.com/office/drawing/2014/main" id="{6CC95B0F-EDBB-45CD-82DB-1DA3D35EA51B}"/>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8" name="אליפסה 727">
              <a:extLst>
                <a:ext uri="{FF2B5EF4-FFF2-40B4-BE49-F238E27FC236}">
                  <a16:creationId xmlns:a16="http://schemas.microsoft.com/office/drawing/2014/main" id="{00EC1196-BAA4-4513-A8B3-1BB63CE5A1D2}"/>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9" name="אליפסה 728">
              <a:extLst>
                <a:ext uri="{FF2B5EF4-FFF2-40B4-BE49-F238E27FC236}">
                  <a16:creationId xmlns:a16="http://schemas.microsoft.com/office/drawing/2014/main" id="{836642D3-721A-42D4-96E8-C41FB16B6780}"/>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0" name="אליפסה 729">
              <a:extLst>
                <a:ext uri="{FF2B5EF4-FFF2-40B4-BE49-F238E27FC236}">
                  <a16:creationId xmlns:a16="http://schemas.microsoft.com/office/drawing/2014/main" id="{60744438-49D2-44A0-95D6-A2E4B66F8F66}"/>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1" name="אליפסה 730">
              <a:extLst>
                <a:ext uri="{FF2B5EF4-FFF2-40B4-BE49-F238E27FC236}">
                  <a16:creationId xmlns:a16="http://schemas.microsoft.com/office/drawing/2014/main" id="{FC67EDD2-DEF1-4E61-BF25-8B8125DCF639}"/>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2" name="אליפסה 731">
              <a:extLst>
                <a:ext uri="{FF2B5EF4-FFF2-40B4-BE49-F238E27FC236}">
                  <a16:creationId xmlns:a16="http://schemas.microsoft.com/office/drawing/2014/main" id="{10E10576-2C95-4736-93D0-F2A36CF4F261}"/>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3" name="אליפסה 732">
              <a:extLst>
                <a:ext uri="{FF2B5EF4-FFF2-40B4-BE49-F238E27FC236}">
                  <a16:creationId xmlns:a16="http://schemas.microsoft.com/office/drawing/2014/main" id="{AFF93CEE-6CF6-4130-8C70-296B2540DBBA}"/>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4" name="אליפסה 733">
              <a:extLst>
                <a:ext uri="{FF2B5EF4-FFF2-40B4-BE49-F238E27FC236}">
                  <a16:creationId xmlns:a16="http://schemas.microsoft.com/office/drawing/2014/main" id="{07DF8B1D-C8E1-4990-BE42-5D3AAC26B29E}"/>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5" name="אליפסה 734">
              <a:extLst>
                <a:ext uri="{FF2B5EF4-FFF2-40B4-BE49-F238E27FC236}">
                  <a16:creationId xmlns:a16="http://schemas.microsoft.com/office/drawing/2014/main" id="{32C65865-FC6D-4305-8D48-A976A3ECE684}"/>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6" name="אליפסה 735">
              <a:extLst>
                <a:ext uri="{FF2B5EF4-FFF2-40B4-BE49-F238E27FC236}">
                  <a16:creationId xmlns:a16="http://schemas.microsoft.com/office/drawing/2014/main" id="{101B4C21-6883-42E4-B220-B225B4C8FF69}"/>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737" name="קבוצה 736">
            <a:extLst>
              <a:ext uri="{FF2B5EF4-FFF2-40B4-BE49-F238E27FC236}">
                <a16:creationId xmlns:a16="http://schemas.microsoft.com/office/drawing/2014/main" id="{4902735F-6DC6-4796-A7C7-DF7BD0246E23}"/>
              </a:ext>
            </a:extLst>
          </p:cNvPr>
          <p:cNvGrpSpPr/>
          <p:nvPr/>
        </p:nvGrpSpPr>
        <p:grpSpPr>
          <a:xfrm>
            <a:off x="5574060" y="2678464"/>
            <a:ext cx="1215111" cy="729271"/>
            <a:chOff x="5192387" y="3996239"/>
            <a:chExt cx="1964163" cy="1576058"/>
          </a:xfrm>
        </p:grpSpPr>
        <p:sp>
          <p:nvSpPr>
            <p:cNvPr id="738" name="אליפסה 737">
              <a:extLst>
                <a:ext uri="{FF2B5EF4-FFF2-40B4-BE49-F238E27FC236}">
                  <a16:creationId xmlns:a16="http://schemas.microsoft.com/office/drawing/2014/main" id="{239AF4C0-D9B1-4490-AD5E-A87F97915F44}"/>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9" name="אליפסה 738">
              <a:extLst>
                <a:ext uri="{FF2B5EF4-FFF2-40B4-BE49-F238E27FC236}">
                  <a16:creationId xmlns:a16="http://schemas.microsoft.com/office/drawing/2014/main" id="{D2EBA07E-8B11-4B7D-A134-260E6BBB9E95}"/>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0" name="אליפסה 739">
              <a:extLst>
                <a:ext uri="{FF2B5EF4-FFF2-40B4-BE49-F238E27FC236}">
                  <a16:creationId xmlns:a16="http://schemas.microsoft.com/office/drawing/2014/main" id="{8D054281-3705-4123-8C47-13751E2A693F}"/>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1" name="אליפסה 740">
              <a:extLst>
                <a:ext uri="{FF2B5EF4-FFF2-40B4-BE49-F238E27FC236}">
                  <a16:creationId xmlns:a16="http://schemas.microsoft.com/office/drawing/2014/main" id="{ADC6A0B3-A385-4FB2-B01A-87030D69E04A}"/>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2" name="אליפסה 741">
              <a:extLst>
                <a:ext uri="{FF2B5EF4-FFF2-40B4-BE49-F238E27FC236}">
                  <a16:creationId xmlns:a16="http://schemas.microsoft.com/office/drawing/2014/main" id="{AD7A5EDC-8863-45E3-BAD2-01ABE1C75AB3}"/>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3" name="אליפסה 742">
              <a:extLst>
                <a:ext uri="{FF2B5EF4-FFF2-40B4-BE49-F238E27FC236}">
                  <a16:creationId xmlns:a16="http://schemas.microsoft.com/office/drawing/2014/main" id="{3A6A5CD3-8F75-451D-A198-40E2ED5AD8D2}"/>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4" name="אליפסה 743">
              <a:extLst>
                <a:ext uri="{FF2B5EF4-FFF2-40B4-BE49-F238E27FC236}">
                  <a16:creationId xmlns:a16="http://schemas.microsoft.com/office/drawing/2014/main" id="{D21AB329-9BA2-41A5-9677-7C4DA2881041}"/>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5" name="אליפסה 744">
              <a:extLst>
                <a:ext uri="{FF2B5EF4-FFF2-40B4-BE49-F238E27FC236}">
                  <a16:creationId xmlns:a16="http://schemas.microsoft.com/office/drawing/2014/main" id="{3F76BD29-9E9B-43AE-BEE2-E6D31A527DB5}"/>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6" name="אליפסה 745">
              <a:extLst>
                <a:ext uri="{FF2B5EF4-FFF2-40B4-BE49-F238E27FC236}">
                  <a16:creationId xmlns:a16="http://schemas.microsoft.com/office/drawing/2014/main" id="{19249A78-21BC-41C9-A0A7-30AFAD94D426}"/>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7" name="אליפסה 746">
              <a:extLst>
                <a:ext uri="{FF2B5EF4-FFF2-40B4-BE49-F238E27FC236}">
                  <a16:creationId xmlns:a16="http://schemas.microsoft.com/office/drawing/2014/main" id="{AF1D6725-9BC2-4F8E-83EF-C83EAC461FBF}"/>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8" name="אליפסה 747">
              <a:extLst>
                <a:ext uri="{FF2B5EF4-FFF2-40B4-BE49-F238E27FC236}">
                  <a16:creationId xmlns:a16="http://schemas.microsoft.com/office/drawing/2014/main" id="{B6C55A0B-032E-48D9-B87A-0829192F5F18}"/>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9" name="אליפסה 748">
              <a:extLst>
                <a:ext uri="{FF2B5EF4-FFF2-40B4-BE49-F238E27FC236}">
                  <a16:creationId xmlns:a16="http://schemas.microsoft.com/office/drawing/2014/main" id="{9CCA3C84-10E4-4BFF-84C9-C75315D0E055}"/>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0" name="אליפסה 749">
              <a:extLst>
                <a:ext uri="{FF2B5EF4-FFF2-40B4-BE49-F238E27FC236}">
                  <a16:creationId xmlns:a16="http://schemas.microsoft.com/office/drawing/2014/main" id="{34F99597-C0C5-4A48-8724-9A3A53695B27}"/>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1" name="אליפסה 750">
              <a:extLst>
                <a:ext uri="{FF2B5EF4-FFF2-40B4-BE49-F238E27FC236}">
                  <a16:creationId xmlns:a16="http://schemas.microsoft.com/office/drawing/2014/main" id="{147B458C-A8FC-4425-A1C4-97163ECA0CF1}"/>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2" name="אליפסה 751">
              <a:extLst>
                <a:ext uri="{FF2B5EF4-FFF2-40B4-BE49-F238E27FC236}">
                  <a16:creationId xmlns:a16="http://schemas.microsoft.com/office/drawing/2014/main" id="{C070E7A6-54BF-4047-8A48-2E5EFA016B9B}"/>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3" name="אליפסה 752">
              <a:extLst>
                <a:ext uri="{FF2B5EF4-FFF2-40B4-BE49-F238E27FC236}">
                  <a16:creationId xmlns:a16="http://schemas.microsoft.com/office/drawing/2014/main" id="{B464309F-74FB-4811-B1EB-81BC6F3BDED5}"/>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4" name="אליפסה 753">
              <a:extLst>
                <a:ext uri="{FF2B5EF4-FFF2-40B4-BE49-F238E27FC236}">
                  <a16:creationId xmlns:a16="http://schemas.microsoft.com/office/drawing/2014/main" id="{C5AB5FB3-D9DC-4FAF-84AF-10C1E43F8047}"/>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5" name="אליפסה 754">
              <a:extLst>
                <a:ext uri="{FF2B5EF4-FFF2-40B4-BE49-F238E27FC236}">
                  <a16:creationId xmlns:a16="http://schemas.microsoft.com/office/drawing/2014/main" id="{F9E321B9-7E08-4F7F-95D8-8A58EDF15428}"/>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6" name="אליפסה 755">
              <a:extLst>
                <a:ext uri="{FF2B5EF4-FFF2-40B4-BE49-F238E27FC236}">
                  <a16:creationId xmlns:a16="http://schemas.microsoft.com/office/drawing/2014/main" id="{45E32CA7-2F88-470A-B194-1240EEC63E55}"/>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7" name="אליפסה 756">
              <a:extLst>
                <a:ext uri="{FF2B5EF4-FFF2-40B4-BE49-F238E27FC236}">
                  <a16:creationId xmlns:a16="http://schemas.microsoft.com/office/drawing/2014/main" id="{6EAE712C-0241-4B12-A29C-F1678B624ABA}"/>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8" name="אליפסה 757">
              <a:extLst>
                <a:ext uri="{FF2B5EF4-FFF2-40B4-BE49-F238E27FC236}">
                  <a16:creationId xmlns:a16="http://schemas.microsoft.com/office/drawing/2014/main" id="{FEBF7EA4-DE42-4070-B442-DFAAA6491430}"/>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759" name="קבוצה 758">
            <a:extLst>
              <a:ext uri="{FF2B5EF4-FFF2-40B4-BE49-F238E27FC236}">
                <a16:creationId xmlns:a16="http://schemas.microsoft.com/office/drawing/2014/main" id="{8CC19161-43D9-4D3C-A6DB-A1F6FBB25508}"/>
              </a:ext>
            </a:extLst>
          </p:cNvPr>
          <p:cNvGrpSpPr/>
          <p:nvPr/>
        </p:nvGrpSpPr>
        <p:grpSpPr>
          <a:xfrm>
            <a:off x="5497187" y="5164166"/>
            <a:ext cx="1215111" cy="729271"/>
            <a:chOff x="5192387" y="3996239"/>
            <a:chExt cx="1964163" cy="1576058"/>
          </a:xfrm>
        </p:grpSpPr>
        <p:sp>
          <p:nvSpPr>
            <p:cNvPr id="760" name="אליפסה 759">
              <a:extLst>
                <a:ext uri="{FF2B5EF4-FFF2-40B4-BE49-F238E27FC236}">
                  <a16:creationId xmlns:a16="http://schemas.microsoft.com/office/drawing/2014/main" id="{ECD41ACA-630B-4298-8C05-FCEC9148631D}"/>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1" name="אליפסה 760">
              <a:extLst>
                <a:ext uri="{FF2B5EF4-FFF2-40B4-BE49-F238E27FC236}">
                  <a16:creationId xmlns:a16="http://schemas.microsoft.com/office/drawing/2014/main" id="{E5C4F651-5821-465E-9A7D-40E153278AFA}"/>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2" name="אליפסה 761">
              <a:extLst>
                <a:ext uri="{FF2B5EF4-FFF2-40B4-BE49-F238E27FC236}">
                  <a16:creationId xmlns:a16="http://schemas.microsoft.com/office/drawing/2014/main" id="{EAD0FE65-5C86-4C95-88D0-DDFD30834DF2}"/>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3" name="אליפסה 762">
              <a:extLst>
                <a:ext uri="{FF2B5EF4-FFF2-40B4-BE49-F238E27FC236}">
                  <a16:creationId xmlns:a16="http://schemas.microsoft.com/office/drawing/2014/main" id="{65C57D3D-024F-4252-85ED-D7558AE8772A}"/>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4" name="אליפסה 763">
              <a:extLst>
                <a:ext uri="{FF2B5EF4-FFF2-40B4-BE49-F238E27FC236}">
                  <a16:creationId xmlns:a16="http://schemas.microsoft.com/office/drawing/2014/main" id="{D829E2E9-6D14-46C1-A0B1-D33CC9CA58E6}"/>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5" name="אליפסה 764">
              <a:extLst>
                <a:ext uri="{FF2B5EF4-FFF2-40B4-BE49-F238E27FC236}">
                  <a16:creationId xmlns:a16="http://schemas.microsoft.com/office/drawing/2014/main" id="{88A034E6-CC2C-47CD-AB30-E06BB0F8D27B}"/>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6" name="אליפסה 765">
              <a:extLst>
                <a:ext uri="{FF2B5EF4-FFF2-40B4-BE49-F238E27FC236}">
                  <a16:creationId xmlns:a16="http://schemas.microsoft.com/office/drawing/2014/main" id="{B37120CB-1EB1-4B76-80B3-CD890C78F22F}"/>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7" name="אליפסה 766">
              <a:extLst>
                <a:ext uri="{FF2B5EF4-FFF2-40B4-BE49-F238E27FC236}">
                  <a16:creationId xmlns:a16="http://schemas.microsoft.com/office/drawing/2014/main" id="{3949BDE2-E935-423F-ACC1-462862612CC3}"/>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8" name="אליפסה 767">
              <a:extLst>
                <a:ext uri="{FF2B5EF4-FFF2-40B4-BE49-F238E27FC236}">
                  <a16:creationId xmlns:a16="http://schemas.microsoft.com/office/drawing/2014/main" id="{9FF63A52-EEA6-480F-83C5-753A665FDC0C}"/>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9" name="אליפסה 768">
              <a:extLst>
                <a:ext uri="{FF2B5EF4-FFF2-40B4-BE49-F238E27FC236}">
                  <a16:creationId xmlns:a16="http://schemas.microsoft.com/office/drawing/2014/main" id="{B0AE7CC0-9367-44E6-BE5E-0B3079EC5E3A}"/>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0" name="אליפסה 769">
              <a:extLst>
                <a:ext uri="{FF2B5EF4-FFF2-40B4-BE49-F238E27FC236}">
                  <a16:creationId xmlns:a16="http://schemas.microsoft.com/office/drawing/2014/main" id="{5F6CE359-73EC-4B08-AE44-AD197E8939D6}"/>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1" name="אליפסה 770">
              <a:extLst>
                <a:ext uri="{FF2B5EF4-FFF2-40B4-BE49-F238E27FC236}">
                  <a16:creationId xmlns:a16="http://schemas.microsoft.com/office/drawing/2014/main" id="{EB6E789B-49D5-44A2-8D34-8FFE97704FD9}"/>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2" name="אליפסה 771">
              <a:extLst>
                <a:ext uri="{FF2B5EF4-FFF2-40B4-BE49-F238E27FC236}">
                  <a16:creationId xmlns:a16="http://schemas.microsoft.com/office/drawing/2014/main" id="{8D439001-F774-43E4-83B8-0E77C9DCA51F}"/>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3" name="אליפסה 772">
              <a:extLst>
                <a:ext uri="{FF2B5EF4-FFF2-40B4-BE49-F238E27FC236}">
                  <a16:creationId xmlns:a16="http://schemas.microsoft.com/office/drawing/2014/main" id="{392B534C-83AF-4A75-B5F9-F83F62EDEF9A}"/>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4" name="אליפסה 773">
              <a:extLst>
                <a:ext uri="{FF2B5EF4-FFF2-40B4-BE49-F238E27FC236}">
                  <a16:creationId xmlns:a16="http://schemas.microsoft.com/office/drawing/2014/main" id="{EF05719A-4974-4D36-AACF-1BD042A9C633}"/>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5" name="אליפסה 774">
              <a:extLst>
                <a:ext uri="{FF2B5EF4-FFF2-40B4-BE49-F238E27FC236}">
                  <a16:creationId xmlns:a16="http://schemas.microsoft.com/office/drawing/2014/main" id="{134E3900-7ADA-4F2B-BAC4-E4A6BFCC7198}"/>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6" name="אליפסה 775">
              <a:extLst>
                <a:ext uri="{FF2B5EF4-FFF2-40B4-BE49-F238E27FC236}">
                  <a16:creationId xmlns:a16="http://schemas.microsoft.com/office/drawing/2014/main" id="{7B1EF117-3B3E-4F6C-8693-806B8CF3834D}"/>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7" name="אליפסה 776">
              <a:extLst>
                <a:ext uri="{FF2B5EF4-FFF2-40B4-BE49-F238E27FC236}">
                  <a16:creationId xmlns:a16="http://schemas.microsoft.com/office/drawing/2014/main" id="{B008A5D0-0924-4D12-9056-DB7978709C0A}"/>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8" name="אליפסה 777">
              <a:extLst>
                <a:ext uri="{FF2B5EF4-FFF2-40B4-BE49-F238E27FC236}">
                  <a16:creationId xmlns:a16="http://schemas.microsoft.com/office/drawing/2014/main" id="{897972A5-CF0F-4213-96B7-0D7C1ECB264A}"/>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9" name="אליפסה 778">
              <a:extLst>
                <a:ext uri="{FF2B5EF4-FFF2-40B4-BE49-F238E27FC236}">
                  <a16:creationId xmlns:a16="http://schemas.microsoft.com/office/drawing/2014/main" id="{B80EAB9F-D61B-4AAA-8EC3-2932644A46B2}"/>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0" name="אליפסה 779">
              <a:extLst>
                <a:ext uri="{FF2B5EF4-FFF2-40B4-BE49-F238E27FC236}">
                  <a16:creationId xmlns:a16="http://schemas.microsoft.com/office/drawing/2014/main" id="{6B97B5CB-7793-4BBD-8C26-3F1DAC49E1CF}"/>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781" name="קבוצה 780">
            <a:extLst>
              <a:ext uri="{FF2B5EF4-FFF2-40B4-BE49-F238E27FC236}">
                <a16:creationId xmlns:a16="http://schemas.microsoft.com/office/drawing/2014/main" id="{02F1C39D-4B45-4FA9-83CE-C8E101C6F804}"/>
              </a:ext>
            </a:extLst>
          </p:cNvPr>
          <p:cNvGrpSpPr/>
          <p:nvPr/>
        </p:nvGrpSpPr>
        <p:grpSpPr>
          <a:xfrm>
            <a:off x="5649587" y="5316566"/>
            <a:ext cx="1215111" cy="729271"/>
            <a:chOff x="5192387" y="3996239"/>
            <a:chExt cx="1964163" cy="1576058"/>
          </a:xfrm>
        </p:grpSpPr>
        <p:sp>
          <p:nvSpPr>
            <p:cNvPr id="782" name="אליפסה 781">
              <a:extLst>
                <a:ext uri="{FF2B5EF4-FFF2-40B4-BE49-F238E27FC236}">
                  <a16:creationId xmlns:a16="http://schemas.microsoft.com/office/drawing/2014/main" id="{99553CE7-8129-4317-AFAB-DFC19BC6A614}"/>
                </a:ext>
              </a:extLst>
            </p:cNvPr>
            <p:cNvSpPr/>
            <p:nvPr/>
          </p:nvSpPr>
          <p:spPr>
            <a:xfrm>
              <a:off x="6578412" y="3996239"/>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3" name="אליפסה 782">
              <a:extLst>
                <a:ext uri="{FF2B5EF4-FFF2-40B4-BE49-F238E27FC236}">
                  <a16:creationId xmlns:a16="http://schemas.microsoft.com/office/drawing/2014/main" id="{FA3BB5BD-955D-4DD6-BD91-CD0991AF1AA2}"/>
                </a:ext>
              </a:extLst>
            </p:cNvPr>
            <p:cNvSpPr/>
            <p:nvPr/>
          </p:nvSpPr>
          <p:spPr>
            <a:xfrm>
              <a:off x="5243843" y="4568942"/>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4" name="אליפסה 783">
              <a:extLst>
                <a:ext uri="{FF2B5EF4-FFF2-40B4-BE49-F238E27FC236}">
                  <a16:creationId xmlns:a16="http://schemas.microsoft.com/office/drawing/2014/main" id="{776B515E-AC50-4FC2-8591-68DE59201F56}"/>
                </a:ext>
              </a:extLst>
            </p:cNvPr>
            <p:cNvSpPr/>
            <p:nvPr/>
          </p:nvSpPr>
          <p:spPr>
            <a:xfrm>
              <a:off x="6295425" y="5510818"/>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5" name="אליפסה 784">
              <a:extLst>
                <a:ext uri="{FF2B5EF4-FFF2-40B4-BE49-F238E27FC236}">
                  <a16:creationId xmlns:a16="http://schemas.microsoft.com/office/drawing/2014/main" id="{29EF5A6B-F8A7-4A80-BBF7-E43ED4EE6930}"/>
                </a:ext>
              </a:extLst>
            </p:cNvPr>
            <p:cNvSpPr/>
            <p:nvPr/>
          </p:nvSpPr>
          <p:spPr>
            <a:xfrm>
              <a:off x="7105097" y="5353596"/>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6" name="אליפסה 785">
              <a:extLst>
                <a:ext uri="{FF2B5EF4-FFF2-40B4-BE49-F238E27FC236}">
                  <a16:creationId xmlns:a16="http://schemas.microsoft.com/office/drawing/2014/main" id="{976B8633-6F5D-4733-BA3D-28ADD459ED73}"/>
                </a:ext>
              </a:extLst>
            </p:cNvPr>
            <p:cNvSpPr/>
            <p:nvPr/>
          </p:nvSpPr>
          <p:spPr>
            <a:xfrm>
              <a:off x="6408094" y="4585030"/>
              <a:ext cx="51453" cy="614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7" name="אליפסה 786">
              <a:extLst>
                <a:ext uri="{FF2B5EF4-FFF2-40B4-BE49-F238E27FC236}">
                  <a16:creationId xmlns:a16="http://schemas.microsoft.com/office/drawing/2014/main" id="{DDFBDCBB-BC6C-4BDB-9748-5672A9AD2A2A}"/>
                </a:ext>
              </a:extLst>
            </p:cNvPr>
            <p:cNvSpPr/>
            <p:nvPr/>
          </p:nvSpPr>
          <p:spPr>
            <a:xfrm>
              <a:off x="6611353" y="4049406"/>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8" name="אליפסה 787">
              <a:extLst>
                <a:ext uri="{FF2B5EF4-FFF2-40B4-BE49-F238E27FC236}">
                  <a16:creationId xmlns:a16="http://schemas.microsoft.com/office/drawing/2014/main" id="{AD48F7F3-D88B-4A32-8BD7-C14101C4B026}"/>
                </a:ext>
              </a:extLst>
            </p:cNvPr>
            <p:cNvSpPr/>
            <p:nvPr/>
          </p:nvSpPr>
          <p:spPr>
            <a:xfrm>
              <a:off x="6382365" y="4517468"/>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9" name="אליפסה 788">
              <a:extLst>
                <a:ext uri="{FF2B5EF4-FFF2-40B4-BE49-F238E27FC236}">
                  <a16:creationId xmlns:a16="http://schemas.microsoft.com/office/drawing/2014/main" id="{57828EFD-C4DF-4924-B848-04B13F87B99E}"/>
                </a:ext>
              </a:extLst>
            </p:cNvPr>
            <p:cNvSpPr/>
            <p:nvPr/>
          </p:nvSpPr>
          <p:spPr>
            <a:xfrm>
              <a:off x="7047111" y="5384335"/>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0" name="אליפסה 789">
              <a:extLst>
                <a:ext uri="{FF2B5EF4-FFF2-40B4-BE49-F238E27FC236}">
                  <a16:creationId xmlns:a16="http://schemas.microsoft.com/office/drawing/2014/main" id="{A178DA2A-768A-4456-BE1F-D7D14EE49E58}"/>
                </a:ext>
              </a:extLst>
            </p:cNvPr>
            <p:cNvSpPr/>
            <p:nvPr/>
          </p:nvSpPr>
          <p:spPr>
            <a:xfrm>
              <a:off x="6343791" y="5452177"/>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1" name="אליפסה 790">
              <a:extLst>
                <a:ext uri="{FF2B5EF4-FFF2-40B4-BE49-F238E27FC236}">
                  <a16:creationId xmlns:a16="http://schemas.microsoft.com/office/drawing/2014/main" id="{45880B0F-0AF7-4492-8C5F-687A2DE67943}"/>
                </a:ext>
              </a:extLst>
            </p:cNvPr>
            <p:cNvSpPr/>
            <p:nvPr/>
          </p:nvSpPr>
          <p:spPr>
            <a:xfrm>
              <a:off x="5308362" y="4538202"/>
              <a:ext cx="51453" cy="614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2" name="אליפסה 791">
              <a:extLst>
                <a:ext uri="{FF2B5EF4-FFF2-40B4-BE49-F238E27FC236}">
                  <a16:creationId xmlns:a16="http://schemas.microsoft.com/office/drawing/2014/main" id="{7851BADC-7712-47F9-ACFD-22A847697807}"/>
                </a:ext>
              </a:extLst>
            </p:cNvPr>
            <p:cNvSpPr/>
            <p:nvPr/>
          </p:nvSpPr>
          <p:spPr>
            <a:xfrm>
              <a:off x="6559898" y="4049405"/>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3" name="אליפסה 792">
              <a:extLst>
                <a:ext uri="{FF2B5EF4-FFF2-40B4-BE49-F238E27FC236}">
                  <a16:creationId xmlns:a16="http://schemas.microsoft.com/office/drawing/2014/main" id="{1D24BCDA-D74C-435B-BA73-EA84AF788B24}"/>
                </a:ext>
              </a:extLst>
            </p:cNvPr>
            <p:cNvSpPr/>
            <p:nvPr/>
          </p:nvSpPr>
          <p:spPr>
            <a:xfrm>
              <a:off x="6457852" y="451746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4" name="אליפסה 793">
              <a:extLst>
                <a:ext uri="{FF2B5EF4-FFF2-40B4-BE49-F238E27FC236}">
                  <a16:creationId xmlns:a16="http://schemas.microsoft.com/office/drawing/2014/main" id="{D7AF976B-FADB-4138-BB9D-E0A7244B4FC8}"/>
                </a:ext>
              </a:extLst>
            </p:cNvPr>
            <p:cNvSpPr/>
            <p:nvPr/>
          </p:nvSpPr>
          <p:spPr>
            <a:xfrm>
              <a:off x="5242996" y="464209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5" name="אליפסה 794">
              <a:extLst>
                <a:ext uri="{FF2B5EF4-FFF2-40B4-BE49-F238E27FC236}">
                  <a16:creationId xmlns:a16="http://schemas.microsoft.com/office/drawing/2014/main" id="{35B93468-0B76-4CC8-9657-C419FF9F8DF3}"/>
                </a:ext>
              </a:extLst>
            </p:cNvPr>
            <p:cNvSpPr/>
            <p:nvPr/>
          </p:nvSpPr>
          <p:spPr>
            <a:xfrm>
              <a:off x="7098056" y="5426204"/>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6" name="אליפסה 795">
              <a:extLst>
                <a:ext uri="{FF2B5EF4-FFF2-40B4-BE49-F238E27FC236}">
                  <a16:creationId xmlns:a16="http://schemas.microsoft.com/office/drawing/2014/main" id="{28104098-48D8-49E4-A05F-DFF82AEF141B}"/>
                </a:ext>
              </a:extLst>
            </p:cNvPr>
            <p:cNvSpPr/>
            <p:nvPr/>
          </p:nvSpPr>
          <p:spPr>
            <a:xfrm>
              <a:off x="6284554" y="5449337"/>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7" name="אליפסה 796">
              <a:extLst>
                <a:ext uri="{FF2B5EF4-FFF2-40B4-BE49-F238E27FC236}">
                  <a16:creationId xmlns:a16="http://schemas.microsoft.com/office/drawing/2014/main" id="{996DD09A-6FD1-41AD-A7D8-2A15F51E8FAA}"/>
                </a:ext>
              </a:extLst>
            </p:cNvPr>
            <p:cNvSpPr/>
            <p:nvPr/>
          </p:nvSpPr>
          <p:spPr>
            <a:xfrm>
              <a:off x="6603189" y="4088636"/>
              <a:ext cx="51453" cy="61479"/>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8" name="אליפסה 797">
              <a:extLst>
                <a:ext uri="{FF2B5EF4-FFF2-40B4-BE49-F238E27FC236}">
                  <a16:creationId xmlns:a16="http://schemas.microsoft.com/office/drawing/2014/main" id="{06A6DD46-702C-4F4E-A8B3-D30685ED9051}"/>
                </a:ext>
              </a:extLst>
            </p:cNvPr>
            <p:cNvSpPr/>
            <p:nvPr/>
          </p:nvSpPr>
          <p:spPr>
            <a:xfrm>
              <a:off x="6457850" y="4585029"/>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9" name="אליפסה 798">
              <a:extLst>
                <a:ext uri="{FF2B5EF4-FFF2-40B4-BE49-F238E27FC236}">
                  <a16:creationId xmlns:a16="http://schemas.microsoft.com/office/drawing/2014/main" id="{E86C6740-67D8-4222-A352-A197D3F6079B}"/>
                </a:ext>
              </a:extLst>
            </p:cNvPr>
            <p:cNvSpPr/>
            <p:nvPr/>
          </p:nvSpPr>
          <p:spPr>
            <a:xfrm>
              <a:off x="5299488" y="4585028"/>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0" name="אליפסה 799">
              <a:extLst>
                <a:ext uri="{FF2B5EF4-FFF2-40B4-BE49-F238E27FC236}">
                  <a16:creationId xmlns:a16="http://schemas.microsoft.com/office/drawing/2014/main" id="{07D2617D-7774-4AD6-A083-E6F2A38AAFE1}"/>
                </a:ext>
              </a:extLst>
            </p:cNvPr>
            <p:cNvSpPr/>
            <p:nvPr/>
          </p:nvSpPr>
          <p:spPr>
            <a:xfrm>
              <a:off x="6360041" y="5507981"/>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1" name="אליפסה 800">
              <a:extLst>
                <a:ext uri="{FF2B5EF4-FFF2-40B4-BE49-F238E27FC236}">
                  <a16:creationId xmlns:a16="http://schemas.microsoft.com/office/drawing/2014/main" id="{99505539-05A7-4F2B-9636-553DF0F55278}"/>
                </a:ext>
              </a:extLst>
            </p:cNvPr>
            <p:cNvSpPr/>
            <p:nvPr/>
          </p:nvSpPr>
          <p:spPr>
            <a:xfrm>
              <a:off x="7020802" y="5449336"/>
              <a:ext cx="51453" cy="6147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2" name="אליפסה 801">
              <a:extLst>
                <a:ext uri="{FF2B5EF4-FFF2-40B4-BE49-F238E27FC236}">
                  <a16:creationId xmlns:a16="http://schemas.microsoft.com/office/drawing/2014/main" id="{BDBF0CA9-DDC6-4CF7-961F-FB65F67CB36B}"/>
                </a:ext>
              </a:extLst>
            </p:cNvPr>
            <p:cNvSpPr/>
            <p:nvPr/>
          </p:nvSpPr>
          <p:spPr>
            <a:xfrm>
              <a:off x="5192387" y="4585027"/>
              <a:ext cx="51453" cy="61479"/>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a:extLst>
              <a:ext uri="{FF2B5EF4-FFF2-40B4-BE49-F238E27FC236}">
                <a16:creationId xmlns:a16="http://schemas.microsoft.com/office/drawing/2014/main" id="{4B8B108E-8633-45F1-8A98-164EC1BFF34A}"/>
              </a:ext>
            </a:extLst>
          </p:cNvPr>
          <p:cNvGrpSpPr/>
          <p:nvPr/>
        </p:nvGrpSpPr>
        <p:grpSpPr>
          <a:xfrm>
            <a:off x="4861666" y="5579420"/>
            <a:ext cx="254076" cy="295520"/>
            <a:chOff x="10090107" y="4792687"/>
            <a:chExt cx="254076" cy="295520"/>
          </a:xfrm>
        </p:grpSpPr>
        <p:sp>
          <p:nvSpPr>
            <p:cNvPr id="804" name="אליפסה 803">
              <a:extLst>
                <a:ext uri="{FF2B5EF4-FFF2-40B4-BE49-F238E27FC236}">
                  <a16:creationId xmlns:a16="http://schemas.microsoft.com/office/drawing/2014/main" id="{DD39BE46-823D-4C50-A95D-813D9DA5767B}"/>
                </a:ext>
              </a:extLst>
            </p:cNvPr>
            <p:cNvSpPr/>
            <p:nvPr/>
          </p:nvSpPr>
          <p:spPr>
            <a:xfrm>
              <a:off x="10100783" y="4853364"/>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5" name="אליפסה 804">
              <a:extLst>
                <a:ext uri="{FF2B5EF4-FFF2-40B4-BE49-F238E27FC236}">
                  <a16:creationId xmlns:a16="http://schemas.microsoft.com/office/drawing/2014/main" id="{051DD90B-06D8-4117-A99B-250394B24B9A}"/>
                </a:ext>
              </a:extLst>
            </p:cNvPr>
            <p:cNvSpPr/>
            <p:nvPr/>
          </p:nvSpPr>
          <p:spPr>
            <a:xfrm>
              <a:off x="10121940" y="4973369"/>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6" name="אליפסה 805">
              <a:extLst>
                <a:ext uri="{FF2B5EF4-FFF2-40B4-BE49-F238E27FC236}">
                  <a16:creationId xmlns:a16="http://schemas.microsoft.com/office/drawing/2014/main" id="{D55E8D3F-7AE3-440E-8331-2FDB44D86973}"/>
                </a:ext>
              </a:extLst>
            </p:cNvPr>
            <p:cNvSpPr/>
            <p:nvPr/>
          </p:nvSpPr>
          <p:spPr>
            <a:xfrm>
              <a:off x="10114801" y="505976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7" name="אליפסה 806">
              <a:extLst>
                <a:ext uri="{FF2B5EF4-FFF2-40B4-BE49-F238E27FC236}">
                  <a16:creationId xmlns:a16="http://schemas.microsoft.com/office/drawing/2014/main" id="{03C906DF-93AC-4FEC-9E11-93745BF2114B}"/>
                </a:ext>
              </a:extLst>
            </p:cNvPr>
            <p:cNvSpPr/>
            <p:nvPr/>
          </p:nvSpPr>
          <p:spPr>
            <a:xfrm>
              <a:off x="10256016" y="489974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8" name="אליפסה 807">
              <a:extLst>
                <a:ext uri="{FF2B5EF4-FFF2-40B4-BE49-F238E27FC236}">
                  <a16:creationId xmlns:a16="http://schemas.microsoft.com/office/drawing/2014/main" id="{46679FAA-AC6A-438B-95CB-C954C4DE747B}"/>
                </a:ext>
              </a:extLst>
            </p:cNvPr>
            <p:cNvSpPr/>
            <p:nvPr/>
          </p:nvSpPr>
          <p:spPr>
            <a:xfrm>
              <a:off x="10218440" y="504053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9" name="אליפסה 808">
              <a:extLst>
                <a:ext uri="{FF2B5EF4-FFF2-40B4-BE49-F238E27FC236}">
                  <a16:creationId xmlns:a16="http://schemas.microsoft.com/office/drawing/2014/main" id="{FFEAF89B-6D0A-4245-A7FE-A6F946E753E9}"/>
                </a:ext>
              </a:extLst>
            </p:cNvPr>
            <p:cNvSpPr/>
            <p:nvPr/>
          </p:nvSpPr>
          <p:spPr>
            <a:xfrm>
              <a:off x="10121162" y="487796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0" name="אליפסה 809">
              <a:extLst>
                <a:ext uri="{FF2B5EF4-FFF2-40B4-BE49-F238E27FC236}">
                  <a16:creationId xmlns:a16="http://schemas.microsoft.com/office/drawing/2014/main" id="{06DB93D0-1D8D-4180-B53C-B94C2E29A706}"/>
                </a:ext>
              </a:extLst>
            </p:cNvPr>
            <p:cNvSpPr/>
            <p:nvPr/>
          </p:nvSpPr>
          <p:spPr>
            <a:xfrm>
              <a:off x="10202523" y="5009268"/>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1" name="אליפסה 810">
              <a:extLst>
                <a:ext uri="{FF2B5EF4-FFF2-40B4-BE49-F238E27FC236}">
                  <a16:creationId xmlns:a16="http://schemas.microsoft.com/office/drawing/2014/main" id="{BAD666A0-157A-4144-AD56-1E33F28A3FCA}"/>
                </a:ext>
              </a:extLst>
            </p:cNvPr>
            <p:cNvSpPr/>
            <p:nvPr/>
          </p:nvSpPr>
          <p:spPr>
            <a:xfrm>
              <a:off x="10220144" y="4913964"/>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2" name="אליפסה 811">
              <a:extLst>
                <a:ext uri="{FF2B5EF4-FFF2-40B4-BE49-F238E27FC236}">
                  <a16:creationId xmlns:a16="http://schemas.microsoft.com/office/drawing/2014/main" id="{ADB82C42-75A1-43F3-8C08-11C517E9EF37}"/>
                </a:ext>
              </a:extLst>
            </p:cNvPr>
            <p:cNvSpPr/>
            <p:nvPr/>
          </p:nvSpPr>
          <p:spPr>
            <a:xfrm>
              <a:off x="10144722" y="503262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3" name="אליפסה 812">
              <a:extLst>
                <a:ext uri="{FF2B5EF4-FFF2-40B4-BE49-F238E27FC236}">
                  <a16:creationId xmlns:a16="http://schemas.microsoft.com/office/drawing/2014/main" id="{FBACDA9C-C9E0-4EAC-97CC-C095F9164D16}"/>
                </a:ext>
              </a:extLst>
            </p:cNvPr>
            <p:cNvSpPr/>
            <p:nvPr/>
          </p:nvSpPr>
          <p:spPr>
            <a:xfrm>
              <a:off x="10161854" y="495914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4" name="אליפסה 813">
              <a:extLst>
                <a:ext uri="{FF2B5EF4-FFF2-40B4-BE49-F238E27FC236}">
                  <a16:creationId xmlns:a16="http://schemas.microsoft.com/office/drawing/2014/main" id="{5B6F8D3F-FF45-4FC1-83FF-F8B0791BAD8B}"/>
                </a:ext>
              </a:extLst>
            </p:cNvPr>
            <p:cNvSpPr/>
            <p:nvPr/>
          </p:nvSpPr>
          <p:spPr>
            <a:xfrm>
              <a:off x="10312352" y="479268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5" name="אליפסה 814">
              <a:extLst>
                <a:ext uri="{FF2B5EF4-FFF2-40B4-BE49-F238E27FC236}">
                  <a16:creationId xmlns:a16="http://schemas.microsoft.com/office/drawing/2014/main" id="{03CD1D80-0E48-455D-BFE8-92BBB6B234C2}"/>
                </a:ext>
              </a:extLst>
            </p:cNvPr>
            <p:cNvSpPr/>
            <p:nvPr/>
          </p:nvSpPr>
          <p:spPr>
            <a:xfrm>
              <a:off x="10249222" y="5009268"/>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6" name="אליפסה 815">
              <a:extLst>
                <a:ext uri="{FF2B5EF4-FFF2-40B4-BE49-F238E27FC236}">
                  <a16:creationId xmlns:a16="http://schemas.microsoft.com/office/drawing/2014/main" id="{E3955711-8DE5-4566-B7BE-3F7EBDAAFB12}"/>
                </a:ext>
              </a:extLst>
            </p:cNvPr>
            <p:cNvSpPr/>
            <p:nvPr/>
          </p:nvSpPr>
          <p:spPr>
            <a:xfrm>
              <a:off x="10121416" y="5007220"/>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7" name="אליפסה 816">
              <a:extLst>
                <a:ext uri="{FF2B5EF4-FFF2-40B4-BE49-F238E27FC236}">
                  <a16:creationId xmlns:a16="http://schemas.microsoft.com/office/drawing/2014/main" id="{9D9BBF4F-A1B3-4E91-BE07-02178D59373C}"/>
                </a:ext>
              </a:extLst>
            </p:cNvPr>
            <p:cNvSpPr/>
            <p:nvPr/>
          </p:nvSpPr>
          <p:spPr>
            <a:xfrm>
              <a:off x="10251660" y="493333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8" name="אליפסה 817">
              <a:extLst>
                <a:ext uri="{FF2B5EF4-FFF2-40B4-BE49-F238E27FC236}">
                  <a16:creationId xmlns:a16="http://schemas.microsoft.com/office/drawing/2014/main" id="{73F89DDA-00B5-45FA-BC58-6E8C7C1D6F03}"/>
                </a:ext>
              </a:extLst>
            </p:cNvPr>
            <p:cNvSpPr/>
            <p:nvPr/>
          </p:nvSpPr>
          <p:spPr>
            <a:xfrm>
              <a:off x="10108076" y="5031311"/>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9" name="אליפסה 818">
              <a:extLst>
                <a:ext uri="{FF2B5EF4-FFF2-40B4-BE49-F238E27FC236}">
                  <a16:creationId xmlns:a16="http://schemas.microsoft.com/office/drawing/2014/main" id="{7E40FD18-2211-400A-9EDC-EC355639DBBE}"/>
                </a:ext>
              </a:extLst>
            </p:cNvPr>
            <p:cNvSpPr/>
            <p:nvPr/>
          </p:nvSpPr>
          <p:spPr>
            <a:xfrm>
              <a:off x="10116111" y="4896118"/>
              <a:ext cx="31831" cy="2844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0" name="אליפסה 819">
              <a:extLst>
                <a:ext uri="{FF2B5EF4-FFF2-40B4-BE49-F238E27FC236}">
                  <a16:creationId xmlns:a16="http://schemas.microsoft.com/office/drawing/2014/main" id="{0E7D2506-8451-46AC-8B15-49821DAA47A9}"/>
                </a:ext>
              </a:extLst>
            </p:cNvPr>
            <p:cNvSpPr/>
            <p:nvPr/>
          </p:nvSpPr>
          <p:spPr>
            <a:xfrm>
              <a:off x="10249221" y="5040530"/>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1" name="אליפסה 820">
              <a:extLst>
                <a:ext uri="{FF2B5EF4-FFF2-40B4-BE49-F238E27FC236}">
                  <a16:creationId xmlns:a16="http://schemas.microsoft.com/office/drawing/2014/main" id="{0F671505-AC12-4B9A-89F3-BBED3E1F6435}"/>
                </a:ext>
              </a:extLst>
            </p:cNvPr>
            <p:cNvSpPr/>
            <p:nvPr/>
          </p:nvSpPr>
          <p:spPr>
            <a:xfrm>
              <a:off x="10156364" y="4980812"/>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2" name="אליפסה 821">
              <a:extLst>
                <a:ext uri="{FF2B5EF4-FFF2-40B4-BE49-F238E27FC236}">
                  <a16:creationId xmlns:a16="http://schemas.microsoft.com/office/drawing/2014/main" id="{444D5D2C-C94A-4970-A360-3B53EBA8DDDC}"/>
                </a:ext>
              </a:extLst>
            </p:cNvPr>
            <p:cNvSpPr/>
            <p:nvPr/>
          </p:nvSpPr>
          <p:spPr>
            <a:xfrm>
              <a:off x="10154775" y="505844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3" name="אליפסה 822">
              <a:extLst>
                <a:ext uri="{FF2B5EF4-FFF2-40B4-BE49-F238E27FC236}">
                  <a16:creationId xmlns:a16="http://schemas.microsoft.com/office/drawing/2014/main" id="{BB27FAD9-B5D0-472E-AE02-D02C0CDDB65F}"/>
                </a:ext>
              </a:extLst>
            </p:cNvPr>
            <p:cNvSpPr/>
            <p:nvPr/>
          </p:nvSpPr>
          <p:spPr>
            <a:xfrm>
              <a:off x="10203868" y="4944041"/>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4" name="אליפסה 823">
              <a:extLst>
                <a:ext uri="{FF2B5EF4-FFF2-40B4-BE49-F238E27FC236}">
                  <a16:creationId xmlns:a16="http://schemas.microsoft.com/office/drawing/2014/main" id="{09E01F41-C851-499E-8809-B7565CFD38D9}"/>
                </a:ext>
              </a:extLst>
            </p:cNvPr>
            <p:cNvSpPr/>
            <p:nvPr/>
          </p:nvSpPr>
          <p:spPr>
            <a:xfrm>
              <a:off x="10090107" y="4980812"/>
              <a:ext cx="31831" cy="28447"/>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825" name="קבוצה 824">
            <a:extLst>
              <a:ext uri="{FF2B5EF4-FFF2-40B4-BE49-F238E27FC236}">
                <a16:creationId xmlns:a16="http://schemas.microsoft.com/office/drawing/2014/main" id="{6F463CDA-B910-42B1-8FB7-15C334C92B85}"/>
              </a:ext>
            </a:extLst>
          </p:cNvPr>
          <p:cNvGrpSpPr/>
          <p:nvPr/>
        </p:nvGrpSpPr>
        <p:grpSpPr>
          <a:xfrm>
            <a:off x="5816950" y="5791717"/>
            <a:ext cx="254076" cy="295520"/>
            <a:chOff x="10090107" y="4792687"/>
            <a:chExt cx="254076" cy="295520"/>
          </a:xfrm>
        </p:grpSpPr>
        <p:sp>
          <p:nvSpPr>
            <p:cNvPr id="826" name="אליפסה 825">
              <a:extLst>
                <a:ext uri="{FF2B5EF4-FFF2-40B4-BE49-F238E27FC236}">
                  <a16:creationId xmlns:a16="http://schemas.microsoft.com/office/drawing/2014/main" id="{D59F10C2-B60A-4966-BA0D-6AE39E56E0BB}"/>
                </a:ext>
              </a:extLst>
            </p:cNvPr>
            <p:cNvSpPr/>
            <p:nvPr/>
          </p:nvSpPr>
          <p:spPr>
            <a:xfrm>
              <a:off x="10100783" y="4853364"/>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7" name="אליפסה 826">
              <a:extLst>
                <a:ext uri="{FF2B5EF4-FFF2-40B4-BE49-F238E27FC236}">
                  <a16:creationId xmlns:a16="http://schemas.microsoft.com/office/drawing/2014/main" id="{87448CA4-CDCC-4CC3-B9B6-51F0C1E521C5}"/>
                </a:ext>
              </a:extLst>
            </p:cNvPr>
            <p:cNvSpPr/>
            <p:nvPr/>
          </p:nvSpPr>
          <p:spPr>
            <a:xfrm>
              <a:off x="10121940" y="4973369"/>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8" name="אליפסה 827">
              <a:extLst>
                <a:ext uri="{FF2B5EF4-FFF2-40B4-BE49-F238E27FC236}">
                  <a16:creationId xmlns:a16="http://schemas.microsoft.com/office/drawing/2014/main" id="{319A15E4-91B3-4650-A106-D1AA05AE54D6}"/>
                </a:ext>
              </a:extLst>
            </p:cNvPr>
            <p:cNvSpPr/>
            <p:nvPr/>
          </p:nvSpPr>
          <p:spPr>
            <a:xfrm>
              <a:off x="10114801" y="505976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9" name="אליפסה 828">
              <a:extLst>
                <a:ext uri="{FF2B5EF4-FFF2-40B4-BE49-F238E27FC236}">
                  <a16:creationId xmlns:a16="http://schemas.microsoft.com/office/drawing/2014/main" id="{FD50D0D8-95E8-467E-974E-CA1BAF39DB3A}"/>
                </a:ext>
              </a:extLst>
            </p:cNvPr>
            <p:cNvSpPr/>
            <p:nvPr/>
          </p:nvSpPr>
          <p:spPr>
            <a:xfrm>
              <a:off x="10256016" y="489974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0" name="אליפסה 829">
              <a:extLst>
                <a:ext uri="{FF2B5EF4-FFF2-40B4-BE49-F238E27FC236}">
                  <a16:creationId xmlns:a16="http://schemas.microsoft.com/office/drawing/2014/main" id="{948D1A79-AE9E-42C2-A11A-0D661E019A44}"/>
                </a:ext>
              </a:extLst>
            </p:cNvPr>
            <p:cNvSpPr/>
            <p:nvPr/>
          </p:nvSpPr>
          <p:spPr>
            <a:xfrm>
              <a:off x="10218440" y="504053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1" name="אליפסה 830">
              <a:extLst>
                <a:ext uri="{FF2B5EF4-FFF2-40B4-BE49-F238E27FC236}">
                  <a16:creationId xmlns:a16="http://schemas.microsoft.com/office/drawing/2014/main" id="{977FADB4-3366-4B25-96EB-4662B4494DE2}"/>
                </a:ext>
              </a:extLst>
            </p:cNvPr>
            <p:cNvSpPr/>
            <p:nvPr/>
          </p:nvSpPr>
          <p:spPr>
            <a:xfrm>
              <a:off x="10121162" y="487796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2" name="אליפסה 831">
              <a:extLst>
                <a:ext uri="{FF2B5EF4-FFF2-40B4-BE49-F238E27FC236}">
                  <a16:creationId xmlns:a16="http://schemas.microsoft.com/office/drawing/2014/main" id="{379B9723-21E4-45B9-BCFA-5D48A0460413}"/>
                </a:ext>
              </a:extLst>
            </p:cNvPr>
            <p:cNvSpPr/>
            <p:nvPr/>
          </p:nvSpPr>
          <p:spPr>
            <a:xfrm>
              <a:off x="10202523" y="5009268"/>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3" name="אליפסה 832">
              <a:extLst>
                <a:ext uri="{FF2B5EF4-FFF2-40B4-BE49-F238E27FC236}">
                  <a16:creationId xmlns:a16="http://schemas.microsoft.com/office/drawing/2014/main" id="{18E37684-CEE6-41E8-8E04-6957681F8AD5}"/>
                </a:ext>
              </a:extLst>
            </p:cNvPr>
            <p:cNvSpPr/>
            <p:nvPr/>
          </p:nvSpPr>
          <p:spPr>
            <a:xfrm>
              <a:off x="10220144" y="4913964"/>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4" name="אליפסה 833">
              <a:extLst>
                <a:ext uri="{FF2B5EF4-FFF2-40B4-BE49-F238E27FC236}">
                  <a16:creationId xmlns:a16="http://schemas.microsoft.com/office/drawing/2014/main" id="{C3FC7865-2D1E-41BC-BD87-42E7445226F4}"/>
                </a:ext>
              </a:extLst>
            </p:cNvPr>
            <p:cNvSpPr/>
            <p:nvPr/>
          </p:nvSpPr>
          <p:spPr>
            <a:xfrm>
              <a:off x="10144722" y="503262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5" name="אליפסה 834">
              <a:extLst>
                <a:ext uri="{FF2B5EF4-FFF2-40B4-BE49-F238E27FC236}">
                  <a16:creationId xmlns:a16="http://schemas.microsoft.com/office/drawing/2014/main" id="{6309B300-1B03-42BA-BE9A-5CEB55039DF9}"/>
                </a:ext>
              </a:extLst>
            </p:cNvPr>
            <p:cNvSpPr/>
            <p:nvPr/>
          </p:nvSpPr>
          <p:spPr>
            <a:xfrm>
              <a:off x="10161854" y="495914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6" name="אליפסה 835">
              <a:extLst>
                <a:ext uri="{FF2B5EF4-FFF2-40B4-BE49-F238E27FC236}">
                  <a16:creationId xmlns:a16="http://schemas.microsoft.com/office/drawing/2014/main" id="{705587F3-CE4D-4037-905F-9C9AA56CF34F}"/>
                </a:ext>
              </a:extLst>
            </p:cNvPr>
            <p:cNvSpPr/>
            <p:nvPr/>
          </p:nvSpPr>
          <p:spPr>
            <a:xfrm>
              <a:off x="10312352" y="479268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7" name="אליפסה 836">
              <a:extLst>
                <a:ext uri="{FF2B5EF4-FFF2-40B4-BE49-F238E27FC236}">
                  <a16:creationId xmlns:a16="http://schemas.microsoft.com/office/drawing/2014/main" id="{ECE41B0A-D723-4D63-9B73-CBE61DD39C77}"/>
                </a:ext>
              </a:extLst>
            </p:cNvPr>
            <p:cNvSpPr/>
            <p:nvPr/>
          </p:nvSpPr>
          <p:spPr>
            <a:xfrm>
              <a:off x="10249222" y="5009268"/>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8" name="אליפסה 837">
              <a:extLst>
                <a:ext uri="{FF2B5EF4-FFF2-40B4-BE49-F238E27FC236}">
                  <a16:creationId xmlns:a16="http://schemas.microsoft.com/office/drawing/2014/main" id="{9273FFCC-6CC3-48D7-A511-68A3E33800E6}"/>
                </a:ext>
              </a:extLst>
            </p:cNvPr>
            <p:cNvSpPr/>
            <p:nvPr/>
          </p:nvSpPr>
          <p:spPr>
            <a:xfrm>
              <a:off x="10121416" y="5007220"/>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9" name="אליפסה 838">
              <a:extLst>
                <a:ext uri="{FF2B5EF4-FFF2-40B4-BE49-F238E27FC236}">
                  <a16:creationId xmlns:a16="http://schemas.microsoft.com/office/drawing/2014/main" id="{875823EE-E4E4-4FC5-81C2-07FDD9861D1A}"/>
                </a:ext>
              </a:extLst>
            </p:cNvPr>
            <p:cNvSpPr/>
            <p:nvPr/>
          </p:nvSpPr>
          <p:spPr>
            <a:xfrm>
              <a:off x="10251660" y="493333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0" name="אליפסה 839">
              <a:extLst>
                <a:ext uri="{FF2B5EF4-FFF2-40B4-BE49-F238E27FC236}">
                  <a16:creationId xmlns:a16="http://schemas.microsoft.com/office/drawing/2014/main" id="{A1F492F6-8D6D-4184-AEC3-932564794D66}"/>
                </a:ext>
              </a:extLst>
            </p:cNvPr>
            <p:cNvSpPr/>
            <p:nvPr/>
          </p:nvSpPr>
          <p:spPr>
            <a:xfrm>
              <a:off x="10108076" y="5031311"/>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1" name="אליפסה 840">
              <a:extLst>
                <a:ext uri="{FF2B5EF4-FFF2-40B4-BE49-F238E27FC236}">
                  <a16:creationId xmlns:a16="http://schemas.microsoft.com/office/drawing/2014/main" id="{5F9DD25D-398B-4543-B2E3-0E3762F40130}"/>
                </a:ext>
              </a:extLst>
            </p:cNvPr>
            <p:cNvSpPr/>
            <p:nvPr/>
          </p:nvSpPr>
          <p:spPr>
            <a:xfrm>
              <a:off x="10116111" y="4896118"/>
              <a:ext cx="31831" cy="2844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2" name="אליפסה 841">
              <a:extLst>
                <a:ext uri="{FF2B5EF4-FFF2-40B4-BE49-F238E27FC236}">
                  <a16:creationId xmlns:a16="http://schemas.microsoft.com/office/drawing/2014/main" id="{5111E55E-EFFB-4034-A4FE-803A2AE83D9E}"/>
                </a:ext>
              </a:extLst>
            </p:cNvPr>
            <p:cNvSpPr/>
            <p:nvPr/>
          </p:nvSpPr>
          <p:spPr>
            <a:xfrm>
              <a:off x="10249221" y="5040530"/>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3" name="אליפסה 842">
              <a:extLst>
                <a:ext uri="{FF2B5EF4-FFF2-40B4-BE49-F238E27FC236}">
                  <a16:creationId xmlns:a16="http://schemas.microsoft.com/office/drawing/2014/main" id="{DA6A3AEB-E1EC-42FD-A13F-B4E9B19352D1}"/>
                </a:ext>
              </a:extLst>
            </p:cNvPr>
            <p:cNvSpPr/>
            <p:nvPr/>
          </p:nvSpPr>
          <p:spPr>
            <a:xfrm>
              <a:off x="10156364" y="4980812"/>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4" name="אליפסה 843">
              <a:extLst>
                <a:ext uri="{FF2B5EF4-FFF2-40B4-BE49-F238E27FC236}">
                  <a16:creationId xmlns:a16="http://schemas.microsoft.com/office/drawing/2014/main" id="{289E0402-FB9D-4FD6-B1A2-86AD656CC560}"/>
                </a:ext>
              </a:extLst>
            </p:cNvPr>
            <p:cNvSpPr/>
            <p:nvPr/>
          </p:nvSpPr>
          <p:spPr>
            <a:xfrm>
              <a:off x="10154775" y="505844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5" name="אליפסה 844">
              <a:extLst>
                <a:ext uri="{FF2B5EF4-FFF2-40B4-BE49-F238E27FC236}">
                  <a16:creationId xmlns:a16="http://schemas.microsoft.com/office/drawing/2014/main" id="{A7551C01-D8AC-43A4-A52C-6102E4EEE17F}"/>
                </a:ext>
              </a:extLst>
            </p:cNvPr>
            <p:cNvSpPr/>
            <p:nvPr/>
          </p:nvSpPr>
          <p:spPr>
            <a:xfrm>
              <a:off x="10203868" y="4944041"/>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6" name="אליפסה 845">
              <a:extLst>
                <a:ext uri="{FF2B5EF4-FFF2-40B4-BE49-F238E27FC236}">
                  <a16:creationId xmlns:a16="http://schemas.microsoft.com/office/drawing/2014/main" id="{3CF37CCC-B6D2-40C7-85AF-6C10B5F8E86D}"/>
                </a:ext>
              </a:extLst>
            </p:cNvPr>
            <p:cNvSpPr/>
            <p:nvPr/>
          </p:nvSpPr>
          <p:spPr>
            <a:xfrm>
              <a:off x="10090107" y="4980812"/>
              <a:ext cx="31831" cy="28447"/>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847" name="קבוצה 846">
            <a:extLst>
              <a:ext uri="{FF2B5EF4-FFF2-40B4-BE49-F238E27FC236}">
                <a16:creationId xmlns:a16="http://schemas.microsoft.com/office/drawing/2014/main" id="{B43C1F89-6466-44B3-9DD1-A7C4183E0328}"/>
              </a:ext>
            </a:extLst>
          </p:cNvPr>
          <p:cNvGrpSpPr/>
          <p:nvPr/>
        </p:nvGrpSpPr>
        <p:grpSpPr>
          <a:xfrm>
            <a:off x="5734073" y="6049968"/>
            <a:ext cx="254076" cy="295520"/>
            <a:chOff x="10090107" y="4792687"/>
            <a:chExt cx="254076" cy="295520"/>
          </a:xfrm>
        </p:grpSpPr>
        <p:sp>
          <p:nvSpPr>
            <p:cNvPr id="848" name="אליפסה 847">
              <a:extLst>
                <a:ext uri="{FF2B5EF4-FFF2-40B4-BE49-F238E27FC236}">
                  <a16:creationId xmlns:a16="http://schemas.microsoft.com/office/drawing/2014/main" id="{0D0C911F-B797-4466-A346-7330FFAB190B}"/>
                </a:ext>
              </a:extLst>
            </p:cNvPr>
            <p:cNvSpPr/>
            <p:nvPr/>
          </p:nvSpPr>
          <p:spPr>
            <a:xfrm>
              <a:off x="10100783" y="4853364"/>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9" name="אליפסה 848">
              <a:extLst>
                <a:ext uri="{FF2B5EF4-FFF2-40B4-BE49-F238E27FC236}">
                  <a16:creationId xmlns:a16="http://schemas.microsoft.com/office/drawing/2014/main" id="{F7285B77-4822-4D30-96FA-1499E47EF24C}"/>
                </a:ext>
              </a:extLst>
            </p:cNvPr>
            <p:cNvSpPr/>
            <p:nvPr/>
          </p:nvSpPr>
          <p:spPr>
            <a:xfrm>
              <a:off x="10121940" y="4973369"/>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0" name="אליפסה 849">
              <a:extLst>
                <a:ext uri="{FF2B5EF4-FFF2-40B4-BE49-F238E27FC236}">
                  <a16:creationId xmlns:a16="http://schemas.microsoft.com/office/drawing/2014/main" id="{32DE26B8-1C23-4114-B2E4-1D26843B6903}"/>
                </a:ext>
              </a:extLst>
            </p:cNvPr>
            <p:cNvSpPr/>
            <p:nvPr/>
          </p:nvSpPr>
          <p:spPr>
            <a:xfrm>
              <a:off x="10114801" y="505976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1" name="אליפסה 850">
              <a:extLst>
                <a:ext uri="{FF2B5EF4-FFF2-40B4-BE49-F238E27FC236}">
                  <a16:creationId xmlns:a16="http://schemas.microsoft.com/office/drawing/2014/main" id="{FA17BF66-47A1-4AFC-832D-AC2FDACC0F80}"/>
                </a:ext>
              </a:extLst>
            </p:cNvPr>
            <p:cNvSpPr/>
            <p:nvPr/>
          </p:nvSpPr>
          <p:spPr>
            <a:xfrm>
              <a:off x="10256016" y="489974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2" name="אליפסה 851">
              <a:extLst>
                <a:ext uri="{FF2B5EF4-FFF2-40B4-BE49-F238E27FC236}">
                  <a16:creationId xmlns:a16="http://schemas.microsoft.com/office/drawing/2014/main" id="{046FEB0F-154C-4DD0-8DB9-0E9AA9A9ECA6}"/>
                </a:ext>
              </a:extLst>
            </p:cNvPr>
            <p:cNvSpPr/>
            <p:nvPr/>
          </p:nvSpPr>
          <p:spPr>
            <a:xfrm>
              <a:off x="10218440" y="504053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3" name="אליפסה 852">
              <a:extLst>
                <a:ext uri="{FF2B5EF4-FFF2-40B4-BE49-F238E27FC236}">
                  <a16:creationId xmlns:a16="http://schemas.microsoft.com/office/drawing/2014/main" id="{45C8D71C-8767-471B-8790-D65CDF4D6247}"/>
                </a:ext>
              </a:extLst>
            </p:cNvPr>
            <p:cNvSpPr/>
            <p:nvPr/>
          </p:nvSpPr>
          <p:spPr>
            <a:xfrm>
              <a:off x="10121162" y="487796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4" name="אליפסה 853">
              <a:extLst>
                <a:ext uri="{FF2B5EF4-FFF2-40B4-BE49-F238E27FC236}">
                  <a16:creationId xmlns:a16="http://schemas.microsoft.com/office/drawing/2014/main" id="{BFC19951-2173-4B92-AFED-AB38D7834C9B}"/>
                </a:ext>
              </a:extLst>
            </p:cNvPr>
            <p:cNvSpPr/>
            <p:nvPr/>
          </p:nvSpPr>
          <p:spPr>
            <a:xfrm>
              <a:off x="10202523" y="5009268"/>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5" name="אליפסה 854">
              <a:extLst>
                <a:ext uri="{FF2B5EF4-FFF2-40B4-BE49-F238E27FC236}">
                  <a16:creationId xmlns:a16="http://schemas.microsoft.com/office/drawing/2014/main" id="{749FBA8D-8058-4EE7-BE9E-36C58DF3B226}"/>
                </a:ext>
              </a:extLst>
            </p:cNvPr>
            <p:cNvSpPr/>
            <p:nvPr/>
          </p:nvSpPr>
          <p:spPr>
            <a:xfrm>
              <a:off x="10220144" y="4913964"/>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6" name="אליפסה 855">
              <a:extLst>
                <a:ext uri="{FF2B5EF4-FFF2-40B4-BE49-F238E27FC236}">
                  <a16:creationId xmlns:a16="http://schemas.microsoft.com/office/drawing/2014/main" id="{0787A504-E6FD-44B3-8BF5-C2B213CDA25F}"/>
                </a:ext>
              </a:extLst>
            </p:cNvPr>
            <p:cNvSpPr/>
            <p:nvPr/>
          </p:nvSpPr>
          <p:spPr>
            <a:xfrm>
              <a:off x="10144722" y="503262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7" name="אליפסה 856">
              <a:extLst>
                <a:ext uri="{FF2B5EF4-FFF2-40B4-BE49-F238E27FC236}">
                  <a16:creationId xmlns:a16="http://schemas.microsoft.com/office/drawing/2014/main" id="{53D747F6-3631-4E0B-B354-C42C0A81EEA6}"/>
                </a:ext>
              </a:extLst>
            </p:cNvPr>
            <p:cNvSpPr/>
            <p:nvPr/>
          </p:nvSpPr>
          <p:spPr>
            <a:xfrm>
              <a:off x="10161854" y="495914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8" name="אליפסה 857">
              <a:extLst>
                <a:ext uri="{FF2B5EF4-FFF2-40B4-BE49-F238E27FC236}">
                  <a16:creationId xmlns:a16="http://schemas.microsoft.com/office/drawing/2014/main" id="{0E2B737C-43C8-4F4C-8B3D-433EB36B2AF0}"/>
                </a:ext>
              </a:extLst>
            </p:cNvPr>
            <p:cNvSpPr/>
            <p:nvPr/>
          </p:nvSpPr>
          <p:spPr>
            <a:xfrm>
              <a:off x="10312352" y="479268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9" name="אליפסה 858">
              <a:extLst>
                <a:ext uri="{FF2B5EF4-FFF2-40B4-BE49-F238E27FC236}">
                  <a16:creationId xmlns:a16="http://schemas.microsoft.com/office/drawing/2014/main" id="{7F8AB890-7B8F-4A08-ABFE-9601CFEF2409}"/>
                </a:ext>
              </a:extLst>
            </p:cNvPr>
            <p:cNvSpPr/>
            <p:nvPr/>
          </p:nvSpPr>
          <p:spPr>
            <a:xfrm>
              <a:off x="10249222" y="5009268"/>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0" name="אליפסה 859">
              <a:extLst>
                <a:ext uri="{FF2B5EF4-FFF2-40B4-BE49-F238E27FC236}">
                  <a16:creationId xmlns:a16="http://schemas.microsoft.com/office/drawing/2014/main" id="{3AFD29F1-B9FF-4557-A998-828E29ECAD41}"/>
                </a:ext>
              </a:extLst>
            </p:cNvPr>
            <p:cNvSpPr/>
            <p:nvPr/>
          </p:nvSpPr>
          <p:spPr>
            <a:xfrm>
              <a:off x="10121416" y="5007220"/>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1" name="אליפסה 860">
              <a:extLst>
                <a:ext uri="{FF2B5EF4-FFF2-40B4-BE49-F238E27FC236}">
                  <a16:creationId xmlns:a16="http://schemas.microsoft.com/office/drawing/2014/main" id="{BE14024D-04BD-4178-B022-FCF654E8183C}"/>
                </a:ext>
              </a:extLst>
            </p:cNvPr>
            <p:cNvSpPr/>
            <p:nvPr/>
          </p:nvSpPr>
          <p:spPr>
            <a:xfrm>
              <a:off x="10251660" y="493333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2" name="אליפסה 861">
              <a:extLst>
                <a:ext uri="{FF2B5EF4-FFF2-40B4-BE49-F238E27FC236}">
                  <a16:creationId xmlns:a16="http://schemas.microsoft.com/office/drawing/2014/main" id="{3DCCD68B-2FCE-4589-BB27-0F26D70ABF85}"/>
                </a:ext>
              </a:extLst>
            </p:cNvPr>
            <p:cNvSpPr/>
            <p:nvPr/>
          </p:nvSpPr>
          <p:spPr>
            <a:xfrm>
              <a:off x="10108076" y="5031311"/>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3" name="אליפסה 862">
              <a:extLst>
                <a:ext uri="{FF2B5EF4-FFF2-40B4-BE49-F238E27FC236}">
                  <a16:creationId xmlns:a16="http://schemas.microsoft.com/office/drawing/2014/main" id="{380FE45D-FF1D-438C-91C1-565D0B40944D}"/>
                </a:ext>
              </a:extLst>
            </p:cNvPr>
            <p:cNvSpPr/>
            <p:nvPr/>
          </p:nvSpPr>
          <p:spPr>
            <a:xfrm>
              <a:off x="10116111" y="4896118"/>
              <a:ext cx="31831" cy="2844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4" name="אליפסה 863">
              <a:extLst>
                <a:ext uri="{FF2B5EF4-FFF2-40B4-BE49-F238E27FC236}">
                  <a16:creationId xmlns:a16="http://schemas.microsoft.com/office/drawing/2014/main" id="{4A65DC3B-E08F-4CC2-AA8C-F5F88D30E4BF}"/>
                </a:ext>
              </a:extLst>
            </p:cNvPr>
            <p:cNvSpPr/>
            <p:nvPr/>
          </p:nvSpPr>
          <p:spPr>
            <a:xfrm>
              <a:off x="10249221" y="5040530"/>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5" name="אליפסה 864">
              <a:extLst>
                <a:ext uri="{FF2B5EF4-FFF2-40B4-BE49-F238E27FC236}">
                  <a16:creationId xmlns:a16="http://schemas.microsoft.com/office/drawing/2014/main" id="{E3E8E9AA-19FA-403A-A437-402D5930310E}"/>
                </a:ext>
              </a:extLst>
            </p:cNvPr>
            <p:cNvSpPr/>
            <p:nvPr/>
          </p:nvSpPr>
          <p:spPr>
            <a:xfrm>
              <a:off x="10156364" y="4980812"/>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6" name="אליפסה 865">
              <a:extLst>
                <a:ext uri="{FF2B5EF4-FFF2-40B4-BE49-F238E27FC236}">
                  <a16:creationId xmlns:a16="http://schemas.microsoft.com/office/drawing/2014/main" id="{5AEA06F7-C381-49E4-84DB-1746D721150E}"/>
                </a:ext>
              </a:extLst>
            </p:cNvPr>
            <p:cNvSpPr/>
            <p:nvPr/>
          </p:nvSpPr>
          <p:spPr>
            <a:xfrm>
              <a:off x="10154775" y="505844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7" name="אליפסה 866">
              <a:extLst>
                <a:ext uri="{FF2B5EF4-FFF2-40B4-BE49-F238E27FC236}">
                  <a16:creationId xmlns:a16="http://schemas.microsoft.com/office/drawing/2014/main" id="{2B175C05-E013-48A3-90C7-DEA9029983FC}"/>
                </a:ext>
              </a:extLst>
            </p:cNvPr>
            <p:cNvSpPr/>
            <p:nvPr/>
          </p:nvSpPr>
          <p:spPr>
            <a:xfrm>
              <a:off x="10203868" y="4944041"/>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8" name="אליפסה 867">
              <a:extLst>
                <a:ext uri="{FF2B5EF4-FFF2-40B4-BE49-F238E27FC236}">
                  <a16:creationId xmlns:a16="http://schemas.microsoft.com/office/drawing/2014/main" id="{FEF5B1FC-9409-4ECD-B9B6-66DB210BFF90}"/>
                </a:ext>
              </a:extLst>
            </p:cNvPr>
            <p:cNvSpPr/>
            <p:nvPr/>
          </p:nvSpPr>
          <p:spPr>
            <a:xfrm>
              <a:off x="10090107" y="4980812"/>
              <a:ext cx="31831" cy="28447"/>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869" name="קבוצה 868">
            <a:extLst>
              <a:ext uri="{FF2B5EF4-FFF2-40B4-BE49-F238E27FC236}">
                <a16:creationId xmlns:a16="http://schemas.microsoft.com/office/drawing/2014/main" id="{7CBF732C-9CA3-48A4-A365-6E1F19E4C02D}"/>
              </a:ext>
            </a:extLst>
          </p:cNvPr>
          <p:cNvGrpSpPr/>
          <p:nvPr/>
        </p:nvGrpSpPr>
        <p:grpSpPr>
          <a:xfrm>
            <a:off x="6306186" y="5698644"/>
            <a:ext cx="254076" cy="295520"/>
            <a:chOff x="10090107" y="4792687"/>
            <a:chExt cx="254076" cy="295520"/>
          </a:xfrm>
        </p:grpSpPr>
        <p:sp>
          <p:nvSpPr>
            <p:cNvPr id="870" name="אליפסה 869">
              <a:extLst>
                <a:ext uri="{FF2B5EF4-FFF2-40B4-BE49-F238E27FC236}">
                  <a16:creationId xmlns:a16="http://schemas.microsoft.com/office/drawing/2014/main" id="{29D3C1AC-520D-4D60-935B-F773CF90551B}"/>
                </a:ext>
              </a:extLst>
            </p:cNvPr>
            <p:cNvSpPr/>
            <p:nvPr/>
          </p:nvSpPr>
          <p:spPr>
            <a:xfrm>
              <a:off x="10100783" y="4853364"/>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1" name="אליפסה 870">
              <a:extLst>
                <a:ext uri="{FF2B5EF4-FFF2-40B4-BE49-F238E27FC236}">
                  <a16:creationId xmlns:a16="http://schemas.microsoft.com/office/drawing/2014/main" id="{625B82C3-05E1-4664-A471-39F46D8FCB0C}"/>
                </a:ext>
              </a:extLst>
            </p:cNvPr>
            <p:cNvSpPr/>
            <p:nvPr/>
          </p:nvSpPr>
          <p:spPr>
            <a:xfrm>
              <a:off x="10121940" y="4973369"/>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2" name="אליפסה 871">
              <a:extLst>
                <a:ext uri="{FF2B5EF4-FFF2-40B4-BE49-F238E27FC236}">
                  <a16:creationId xmlns:a16="http://schemas.microsoft.com/office/drawing/2014/main" id="{5762CCE6-72F5-4B05-970A-F6FF6AA880F8}"/>
                </a:ext>
              </a:extLst>
            </p:cNvPr>
            <p:cNvSpPr/>
            <p:nvPr/>
          </p:nvSpPr>
          <p:spPr>
            <a:xfrm>
              <a:off x="10114801" y="505976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3" name="אליפסה 872">
              <a:extLst>
                <a:ext uri="{FF2B5EF4-FFF2-40B4-BE49-F238E27FC236}">
                  <a16:creationId xmlns:a16="http://schemas.microsoft.com/office/drawing/2014/main" id="{282BEE68-2ABA-4A91-9D37-76D7F07E5126}"/>
                </a:ext>
              </a:extLst>
            </p:cNvPr>
            <p:cNvSpPr/>
            <p:nvPr/>
          </p:nvSpPr>
          <p:spPr>
            <a:xfrm>
              <a:off x="10256016" y="489974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4" name="אליפסה 873">
              <a:extLst>
                <a:ext uri="{FF2B5EF4-FFF2-40B4-BE49-F238E27FC236}">
                  <a16:creationId xmlns:a16="http://schemas.microsoft.com/office/drawing/2014/main" id="{B7011C95-5DE1-4418-B832-B7F16FC9051D}"/>
                </a:ext>
              </a:extLst>
            </p:cNvPr>
            <p:cNvSpPr/>
            <p:nvPr/>
          </p:nvSpPr>
          <p:spPr>
            <a:xfrm>
              <a:off x="10218440" y="5040530"/>
              <a:ext cx="31831" cy="28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5" name="אליפסה 874">
              <a:extLst>
                <a:ext uri="{FF2B5EF4-FFF2-40B4-BE49-F238E27FC236}">
                  <a16:creationId xmlns:a16="http://schemas.microsoft.com/office/drawing/2014/main" id="{32BF7DA3-37F1-4E6D-952D-2A92312424F5}"/>
                </a:ext>
              </a:extLst>
            </p:cNvPr>
            <p:cNvSpPr/>
            <p:nvPr/>
          </p:nvSpPr>
          <p:spPr>
            <a:xfrm>
              <a:off x="10121162" y="487796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6" name="אליפסה 875">
              <a:extLst>
                <a:ext uri="{FF2B5EF4-FFF2-40B4-BE49-F238E27FC236}">
                  <a16:creationId xmlns:a16="http://schemas.microsoft.com/office/drawing/2014/main" id="{73EFA7C7-CDC1-4598-9D39-76F14C3D68FB}"/>
                </a:ext>
              </a:extLst>
            </p:cNvPr>
            <p:cNvSpPr/>
            <p:nvPr/>
          </p:nvSpPr>
          <p:spPr>
            <a:xfrm>
              <a:off x="10202523" y="5009268"/>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7" name="אליפסה 876">
              <a:extLst>
                <a:ext uri="{FF2B5EF4-FFF2-40B4-BE49-F238E27FC236}">
                  <a16:creationId xmlns:a16="http://schemas.microsoft.com/office/drawing/2014/main" id="{B57A3E90-1490-44ED-A988-09663E20778C}"/>
                </a:ext>
              </a:extLst>
            </p:cNvPr>
            <p:cNvSpPr/>
            <p:nvPr/>
          </p:nvSpPr>
          <p:spPr>
            <a:xfrm>
              <a:off x="10220144" y="4913964"/>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8" name="אליפסה 877">
              <a:extLst>
                <a:ext uri="{FF2B5EF4-FFF2-40B4-BE49-F238E27FC236}">
                  <a16:creationId xmlns:a16="http://schemas.microsoft.com/office/drawing/2014/main" id="{522162FA-6CD8-488E-B59C-9B586BCB0B5D}"/>
                </a:ext>
              </a:extLst>
            </p:cNvPr>
            <p:cNvSpPr/>
            <p:nvPr/>
          </p:nvSpPr>
          <p:spPr>
            <a:xfrm>
              <a:off x="10144722" y="503262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9" name="אליפסה 878">
              <a:extLst>
                <a:ext uri="{FF2B5EF4-FFF2-40B4-BE49-F238E27FC236}">
                  <a16:creationId xmlns:a16="http://schemas.microsoft.com/office/drawing/2014/main" id="{A0E13BFE-3D44-4EE6-883A-BD6B51327274}"/>
                </a:ext>
              </a:extLst>
            </p:cNvPr>
            <p:cNvSpPr/>
            <p:nvPr/>
          </p:nvSpPr>
          <p:spPr>
            <a:xfrm>
              <a:off x="10161854" y="4959145"/>
              <a:ext cx="31831" cy="28447"/>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0" name="אליפסה 879">
              <a:extLst>
                <a:ext uri="{FF2B5EF4-FFF2-40B4-BE49-F238E27FC236}">
                  <a16:creationId xmlns:a16="http://schemas.microsoft.com/office/drawing/2014/main" id="{4C6F4FFE-607C-4F23-A978-217DDC7170B8}"/>
                </a:ext>
              </a:extLst>
            </p:cNvPr>
            <p:cNvSpPr/>
            <p:nvPr/>
          </p:nvSpPr>
          <p:spPr>
            <a:xfrm>
              <a:off x="10312352" y="479268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1" name="אליפסה 880">
              <a:extLst>
                <a:ext uri="{FF2B5EF4-FFF2-40B4-BE49-F238E27FC236}">
                  <a16:creationId xmlns:a16="http://schemas.microsoft.com/office/drawing/2014/main" id="{A6113308-1EA2-4E0B-AC9D-9BD36F9B4B8D}"/>
                </a:ext>
              </a:extLst>
            </p:cNvPr>
            <p:cNvSpPr/>
            <p:nvPr/>
          </p:nvSpPr>
          <p:spPr>
            <a:xfrm>
              <a:off x="10249222" y="5009268"/>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2" name="אליפסה 881">
              <a:extLst>
                <a:ext uri="{FF2B5EF4-FFF2-40B4-BE49-F238E27FC236}">
                  <a16:creationId xmlns:a16="http://schemas.microsoft.com/office/drawing/2014/main" id="{A857759F-6566-4AF4-8ECB-F588F484690E}"/>
                </a:ext>
              </a:extLst>
            </p:cNvPr>
            <p:cNvSpPr/>
            <p:nvPr/>
          </p:nvSpPr>
          <p:spPr>
            <a:xfrm>
              <a:off x="10121416" y="5007220"/>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3" name="אליפסה 882">
              <a:extLst>
                <a:ext uri="{FF2B5EF4-FFF2-40B4-BE49-F238E27FC236}">
                  <a16:creationId xmlns:a16="http://schemas.microsoft.com/office/drawing/2014/main" id="{A457F27E-9A58-4537-B41F-038D1FED8F2A}"/>
                </a:ext>
              </a:extLst>
            </p:cNvPr>
            <p:cNvSpPr/>
            <p:nvPr/>
          </p:nvSpPr>
          <p:spPr>
            <a:xfrm>
              <a:off x="10251660" y="493333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4" name="אליפסה 883">
              <a:extLst>
                <a:ext uri="{FF2B5EF4-FFF2-40B4-BE49-F238E27FC236}">
                  <a16:creationId xmlns:a16="http://schemas.microsoft.com/office/drawing/2014/main" id="{152AD422-7B88-4EA4-8CA9-4BFC498AE9AD}"/>
                </a:ext>
              </a:extLst>
            </p:cNvPr>
            <p:cNvSpPr/>
            <p:nvPr/>
          </p:nvSpPr>
          <p:spPr>
            <a:xfrm>
              <a:off x="10108076" y="5031311"/>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5" name="אליפסה 884">
              <a:extLst>
                <a:ext uri="{FF2B5EF4-FFF2-40B4-BE49-F238E27FC236}">
                  <a16:creationId xmlns:a16="http://schemas.microsoft.com/office/drawing/2014/main" id="{5102F81D-DC8A-4FB7-994B-DA9DED1E27F2}"/>
                </a:ext>
              </a:extLst>
            </p:cNvPr>
            <p:cNvSpPr/>
            <p:nvPr/>
          </p:nvSpPr>
          <p:spPr>
            <a:xfrm>
              <a:off x="10116111" y="4896118"/>
              <a:ext cx="31831" cy="2844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6" name="אליפסה 885">
              <a:extLst>
                <a:ext uri="{FF2B5EF4-FFF2-40B4-BE49-F238E27FC236}">
                  <a16:creationId xmlns:a16="http://schemas.microsoft.com/office/drawing/2014/main" id="{0BBBA5BB-F21D-4ACD-9196-1A4750246870}"/>
                </a:ext>
              </a:extLst>
            </p:cNvPr>
            <p:cNvSpPr/>
            <p:nvPr/>
          </p:nvSpPr>
          <p:spPr>
            <a:xfrm>
              <a:off x="10249221" y="5040530"/>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7" name="אליפסה 886">
              <a:extLst>
                <a:ext uri="{FF2B5EF4-FFF2-40B4-BE49-F238E27FC236}">
                  <a16:creationId xmlns:a16="http://schemas.microsoft.com/office/drawing/2014/main" id="{9DFEAFB3-1B78-4F00-A5DB-6DA1C4E82CD3}"/>
                </a:ext>
              </a:extLst>
            </p:cNvPr>
            <p:cNvSpPr/>
            <p:nvPr/>
          </p:nvSpPr>
          <p:spPr>
            <a:xfrm>
              <a:off x="10156364" y="4980812"/>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8" name="אליפסה 887">
              <a:extLst>
                <a:ext uri="{FF2B5EF4-FFF2-40B4-BE49-F238E27FC236}">
                  <a16:creationId xmlns:a16="http://schemas.microsoft.com/office/drawing/2014/main" id="{692E6B01-F507-4DED-A3BB-07C19C6C7EF0}"/>
                </a:ext>
              </a:extLst>
            </p:cNvPr>
            <p:cNvSpPr/>
            <p:nvPr/>
          </p:nvSpPr>
          <p:spPr>
            <a:xfrm>
              <a:off x="10154775" y="5058447"/>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9" name="אליפסה 888">
              <a:extLst>
                <a:ext uri="{FF2B5EF4-FFF2-40B4-BE49-F238E27FC236}">
                  <a16:creationId xmlns:a16="http://schemas.microsoft.com/office/drawing/2014/main" id="{F251780F-167B-451A-88B9-FBFDA95B5460}"/>
                </a:ext>
              </a:extLst>
            </p:cNvPr>
            <p:cNvSpPr/>
            <p:nvPr/>
          </p:nvSpPr>
          <p:spPr>
            <a:xfrm>
              <a:off x="10203868" y="4944041"/>
              <a:ext cx="31831" cy="28447"/>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0" name="אליפסה 889">
              <a:extLst>
                <a:ext uri="{FF2B5EF4-FFF2-40B4-BE49-F238E27FC236}">
                  <a16:creationId xmlns:a16="http://schemas.microsoft.com/office/drawing/2014/main" id="{0AC33C71-A709-47FB-9742-493A0C0F69E1}"/>
                </a:ext>
              </a:extLst>
            </p:cNvPr>
            <p:cNvSpPr/>
            <p:nvPr/>
          </p:nvSpPr>
          <p:spPr>
            <a:xfrm>
              <a:off x="10090107" y="4980812"/>
              <a:ext cx="31831" cy="28447"/>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91" name="תיבת טקסט 890">
            <a:extLst>
              <a:ext uri="{FF2B5EF4-FFF2-40B4-BE49-F238E27FC236}">
                <a16:creationId xmlns:a16="http://schemas.microsoft.com/office/drawing/2014/main" id="{C171C949-0C84-4D24-A21E-10232F5E8604}"/>
              </a:ext>
            </a:extLst>
          </p:cNvPr>
          <p:cNvSpPr txBox="1"/>
          <p:nvPr/>
        </p:nvSpPr>
        <p:spPr>
          <a:xfrm>
            <a:off x="9330811" y="2615381"/>
            <a:ext cx="2635046" cy="3370153"/>
          </a:xfrm>
          <a:prstGeom prst="rect">
            <a:avLst/>
          </a:prstGeom>
          <a:noFill/>
        </p:spPr>
        <p:txBody>
          <a:bodyPr wrap="square" rtlCol="1">
            <a:spAutoFit/>
          </a:bodyPr>
          <a:lstStyle/>
          <a:p>
            <a:pPr algn="l" rtl="0">
              <a:lnSpc>
                <a:spcPct val="150000"/>
              </a:lnSpc>
            </a:pPr>
            <a:r>
              <a:rPr lang="en-US" sz="2400" b="1" dirty="0">
                <a:solidFill>
                  <a:schemeClr val="accent1"/>
                </a:solidFill>
              </a:rPr>
              <a:t>City:</a:t>
            </a:r>
            <a:endParaRPr lang="en-US" sz="2400" dirty="0">
              <a:solidFill>
                <a:schemeClr val="accent1"/>
              </a:solidFill>
            </a:endParaRPr>
          </a:p>
          <a:p>
            <a:pPr marL="285750" indent="-285750" algn="l" rtl="0">
              <a:lnSpc>
                <a:spcPct val="150000"/>
              </a:lnSpc>
              <a:buFont typeface="Arial" panose="020B0604020202020204" pitchFamily="34" charset="0"/>
              <a:buChar char="•"/>
            </a:pPr>
            <a:r>
              <a:rPr lang="en-US" sz="2400" dirty="0">
                <a:solidFill>
                  <a:schemeClr val="accent1"/>
                </a:solidFill>
              </a:rPr>
              <a:t>Doctors</a:t>
            </a:r>
          </a:p>
          <a:p>
            <a:pPr marL="285750" indent="-285750" algn="l" rtl="0">
              <a:lnSpc>
                <a:spcPct val="150000"/>
              </a:lnSpc>
              <a:buFont typeface="Arial" panose="020B0604020202020204" pitchFamily="34" charset="0"/>
              <a:buChar char="•"/>
            </a:pPr>
            <a:r>
              <a:rPr lang="en-US" sz="2400" dirty="0">
                <a:solidFill>
                  <a:schemeClr val="accent1"/>
                </a:solidFill>
              </a:rPr>
              <a:t>Consultants (sleeping, breastfeeding)</a:t>
            </a:r>
          </a:p>
          <a:p>
            <a:pPr marL="285750" indent="-285750" algn="l" rtl="0">
              <a:lnSpc>
                <a:spcPct val="150000"/>
              </a:lnSpc>
              <a:buFont typeface="Arial" panose="020B0604020202020204" pitchFamily="34" charset="0"/>
              <a:buChar char="•"/>
            </a:pPr>
            <a:r>
              <a:rPr lang="en-US" sz="2400" dirty="0">
                <a:solidFill>
                  <a:schemeClr val="accent1"/>
                </a:solidFill>
              </a:rPr>
              <a:t>Shops</a:t>
            </a:r>
          </a:p>
        </p:txBody>
      </p:sp>
    </p:spTree>
    <p:extLst>
      <p:ext uri="{BB962C8B-B14F-4D97-AF65-F5344CB8AC3E}">
        <p14:creationId xmlns:p14="http://schemas.microsoft.com/office/powerpoint/2010/main" val="1541172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544E7DF-A10B-4057-9EFF-29AF09DABB75}"/>
              </a:ext>
            </a:extLst>
          </p:cNvPr>
          <p:cNvSpPr>
            <a:spLocks noGrp="1"/>
          </p:cNvSpPr>
          <p:nvPr>
            <p:ph type="title"/>
          </p:nvPr>
        </p:nvSpPr>
        <p:spPr>
          <a:xfrm>
            <a:off x="1179871" y="1044054"/>
            <a:ext cx="11012128" cy="1030360"/>
          </a:xfrm>
        </p:spPr>
        <p:txBody>
          <a:bodyPr>
            <a:noAutofit/>
          </a:bodyPr>
          <a:lstStyle/>
          <a:p>
            <a:r>
              <a:rPr lang="en-US" sz="2500" dirty="0">
                <a:solidFill>
                  <a:schemeClr val="bg1"/>
                </a:solidFill>
              </a:rPr>
              <a:t>Between one child and the village it takes to raise him...</a:t>
            </a:r>
            <a:endParaRPr lang="he-IL" sz="2500"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תמונה 19">
            <a:extLst>
              <a:ext uri="{FF2B5EF4-FFF2-40B4-BE49-F238E27FC236}">
                <a16:creationId xmlns:a16="http://schemas.microsoft.com/office/drawing/2014/main" id="{65380A91-F0F7-460E-9EC3-E27D5C42A5DC}"/>
              </a:ext>
            </a:extLst>
          </p:cNvPr>
          <p:cNvPicPr>
            <a:picLocks noChangeAspect="1"/>
          </p:cNvPicPr>
          <p:nvPr/>
        </p:nvPicPr>
        <p:blipFill rotWithShape="1">
          <a:blip r:embed="rId3"/>
          <a:srcRect l="46943" t="23672" r="39024" b="11409"/>
          <a:stretch/>
        </p:blipFill>
        <p:spPr>
          <a:xfrm>
            <a:off x="5722281" y="2319483"/>
            <a:ext cx="1710958" cy="4452151"/>
          </a:xfrm>
          <a:prstGeom prst="rect">
            <a:avLst/>
          </a:prstGeom>
        </p:spPr>
      </p:pic>
      <p:sp>
        <p:nvSpPr>
          <p:cNvPr id="496" name="אליפסה 495">
            <a:extLst>
              <a:ext uri="{FF2B5EF4-FFF2-40B4-BE49-F238E27FC236}">
                <a16:creationId xmlns:a16="http://schemas.microsoft.com/office/drawing/2014/main" id="{1E08156B-F314-42C9-A886-EDB5760EACDB}"/>
              </a:ext>
            </a:extLst>
          </p:cNvPr>
          <p:cNvSpPr/>
          <p:nvPr/>
        </p:nvSpPr>
        <p:spPr>
          <a:xfrm>
            <a:off x="6457452" y="486685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7" name="אליפסה 496">
            <a:extLst>
              <a:ext uri="{FF2B5EF4-FFF2-40B4-BE49-F238E27FC236}">
                <a16:creationId xmlns:a16="http://schemas.microsoft.com/office/drawing/2014/main" id="{7E833DA6-7549-4B49-B4E9-E31C786068AA}"/>
              </a:ext>
            </a:extLst>
          </p:cNvPr>
          <p:cNvSpPr/>
          <p:nvPr/>
        </p:nvSpPr>
        <p:spPr>
          <a:xfrm>
            <a:off x="6554335" y="610699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8" name="אליפסה 497">
            <a:extLst>
              <a:ext uri="{FF2B5EF4-FFF2-40B4-BE49-F238E27FC236}">
                <a16:creationId xmlns:a16="http://schemas.microsoft.com/office/drawing/2014/main" id="{9D449632-2E49-4588-9B56-A80835D7F50E}"/>
              </a:ext>
            </a:extLst>
          </p:cNvPr>
          <p:cNvSpPr/>
          <p:nvPr/>
        </p:nvSpPr>
        <p:spPr>
          <a:xfrm>
            <a:off x="6383763" y="559199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9" name="אליפסה 498">
            <a:extLst>
              <a:ext uri="{FF2B5EF4-FFF2-40B4-BE49-F238E27FC236}">
                <a16:creationId xmlns:a16="http://schemas.microsoft.com/office/drawing/2014/main" id="{5D7BE6DF-369C-4AB2-AD0A-7F2E49698387}"/>
              </a:ext>
            </a:extLst>
          </p:cNvPr>
          <p:cNvSpPr/>
          <p:nvPr/>
        </p:nvSpPr>
        <p:spPr>
          <a:xfrm>
            <a:off x="6594599" y="551672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0" name="אליפסה 499">
            <a:extLst>
              <a:ext uri="{FF2B5EF4-FFF2-40B4-BE49-F238E27FC236}">
                <a16:creationId xmlns:a16="http://schemas.microsoft.com/office/drawing/2014/main" id="{84F856D5-20EB-459E-9EBA-17FB3ADBA2C1}"/>
              </a:ext>
            </a:extLst>
          </p:cNvPr>
          <p:cNvSpPr/>
          <p:nvPr/>
        </p:nvSpPr>
        <p:spPr>
          <a:xfrm>
            <a:off x="6413101" y="514875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1" name="אליפסה 500">
            <a:extLst>
              <a:ext uri="{FF2B5EF4-FFF2-40B4-BE49-F238E27FC236}">
                <a16:creationId xmlns:a16="http://schemas.microsoft.com/office/drawing/2014/main" id="{000E55A4-7BBF-4C44-8C58-209C156C7A91}"/>
              </a:ext>
            </a:extLst>
          </p:cNvPr>
          <p:cNvSpPr/>
          <p:nvPr/>
        </p:nvSpPr>
        <p:spPr>
          <a:xfrm>
            <a:off x="6466029" y="489231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2" name="אליפסה 501">
            <a:extLst>
              <a:ext uri="{FF2B5EF4-FFF2-40B4-BE49-F238E27FC236}">
                <a16:creationId xmlns:a16="http://schemas.microsoft.com/office/drawing/2014/main" id="{3A08BC46-F7DC-462E-8A32-1F2E5E2F8A1E}"/>
              </a:ext>
            </a:extLst>
          </p:cNvPr>
          <p:cNvSpPr/>
          <p:nvPr/>
        </p:nvSpPr>
        <p:spPr>
          <a:xfrm>
            <a:off x="6406402" y="511640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3" name="אליפסה 502">
            <a:extLst>
              <a:ext uri="{FF2B5EF4-FFF2-40B4-BE49-F238E27FC236}">
                <a16:creationId xmlns:a16="http://schemas.microsoft.com/office/drawing/2014/main" id="{44ECD667-DFD6-4F03-B1B9-A406F4BFC7B4}"/>
              </a:ext>
            </a:extLst>
          </p:cNvPr>
          <p:cNvSpPr/>
          <p:nvPr/>
        </p:nvSpPr>
        <p:spPr>
          <a:xfrm>
            <a:off x="6579499" y="553144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4" name="אליפסה 503">
            <a:extLst>
              <a:ext uri="{FF2B5EF4-FFF2-40B4-BE49-F238E27FC236}">
                <a16:creationId xmlns:a16="http://schemas.microsoft.com/office/drawing/2014/main" id="{6C8B8839-7A7E-4BB2-B948-16935D63E450}"/>
              </a:ext>
            </a:extLst>
          </p:cNvPr>
          <p:cNvSpPr/>
          <p:nvPr/>
        </p:nvSpPr>
        <p:spPr>
          <a:xfrm>
            <a:off x="6396357" y="556392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5" name="אליפסה 504">
            <a:extLst>
              <a:ext uri="{FF2B5EF4-FFF2-40B4-BE49-F238E27FC236}">
                <a16:creationId xmlns:a16="http://schemas.microsoft.com/office/drawing/2014/main" id="{C82C39F9-4093-4864-9440-C7436C58F48F}"/>
              </a:ext>
            </a:extLst>
          </p:cNvPr>
          <p:cNvSpPr/>
          <p:nvPr/>
        </p:nvSpPr>
        <p:spPr>
          <a:xfrm>
            <a:off x="6571136" y="609227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6" name="אליפסה 505">
            <a:extLst>
              <a:ext uri="{FF2B5EF4-FFF2-40B4-BE49-F238E27FC236}">
                <a16:creationId xmlns:a16="http://schemas.microsoft.com/office/drawing/2014/main" id="{623F4466-CD58-4172-B287-7DBFD6A577E5}"/>
              </a:ext>
            </a:extLst>
          </p:cNvPr>
          <p:cNvSpPr/>
          <p:nvPr/>
        </p:nvSpPr>
        <p:spPr>
          <a:xfrm>
            <a:off x="6452631" y="489231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7" name="אליפסה 506">
            <a:extLst>
              <a:ext uri="{FF2B5EF4-FFF2-40B4-BE49-F238E27FC236}">
                <a16:creationId xmlns:a16="http://schemas.microsoft.com/office/drawing/2014/main" id="{8246501B-A220-4D17-B083-23D9E4439976}"/>
              </a:ext>
            </a:extLst>
          </p:cNvPr>
          <p:cNvSpPr/>
          <p:nvPr/>
        </p:nvSpPr>
        <p:spPr>
          <a:xfrm>
            <a:off x="6426058" y="511640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8" name="אליפסה 507">
            <a:extLst>
              <a:ext uri="{FF2B5EF4-FFF2-40B4-BE49-F238E27FC236}">
                <a16:creationId xmlns:a16="http://schemas.microsoft.com/office/drawing/2014/main" id="{27E8E323-6E26-40EF-8E36-829FE2F96B85}"/>
              </a:ext>
            </a:extLst>
          </p:cNvPr>
          <p:cNvSpPr/>
          <p:nvPr/>
        </p:nvSpPr>
        <p:spPr>
          <a:xfrm>
            <a:off x="6554114" y="614201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9" name="אליפסה 508">
            <a:extLst>
              <a:ext uri="{FF2B5EF4-FFF2-40B4-BE49-F238E27FC236}">
                <a16:creationId xmlns:a16="http://schemas.microsoft.com/office/drawing/2014/main" id="{C797E1C5-34DB-4AE0-AD78-83475AAD5D1C}"/>
              </a:ext>
            </a:extLst>
          </p:cNvPr>
          <p:cNvSpPr/>
          <p:nvPr/>
        </p:nvSpPr>
        <p:spPr>
          <a:xfrm>
            <a:off x="6592765" y="555148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0" name="אליפסה 509">
            <a:extLst>
              <a:ext uri="{FF2B5EF4-FFF2-40B4-BE49-F238E27FC236}">
                <a16:creationId xmlns:a16="http://schemas.microsoft.com/office/drawing/2014/main" id="{66231303-1DF7-49D8-99DE-1A3E829C2296}"/>
              </a:ext>
            </a:extLst>
          </p:cNvPr>
          <p:cNvSpPr/>
          <p:nvPr/>
        </p:nvSpPr>
        <p:spPr>
          <a:xfrm>
            <a:off x="6380932" y="55625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1" name="אליפסה 510">
            <a:extLst>
              <a:ext uri="{FF2B5EF4-FFF2-40B4-BE49-F238E27FC236}">
                <a16:creationId xmlns:a16="http://schemas.microsoft.com/office/drawing/2014/main" id="{A067DF2E-A94D-49AB-9F32-AE555539C6EF}"/>
              </a:ext>
            </a:extLst>
          </p:cNvPr>
          <p:cNvSpPr/>
          <p:nvPr/>
        </p:nvSpPr>
        <p:spPr>
          <a:xfrm>
            <a:off x="6463903" y="4911093"/>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2" name="אליפסה 511">
            <a:extLst>
              <a:ext uri="{FF2B5EF4-FFF2-40B4-BE49-F238E27FC236}">
                <a16:creationId xmlns:a16="http://schemas.microsoft.com/office/drawing/2014/main" id="{131DA2E3-DEB8-4636-8D37-3999F0B23D66}"/>
              </a:ext>
            </a:extLst>
          </p:cNvPr>
          <p:cNvSpPr/>
          <p:nvPr/>
        </p:nvSpPr>
        <p:spPr>
          <a:xfrm>
            <a:off x="6426058" y="514875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3" name="אליפסה 512">
            <a:extLst>
              <a:ext uri="{FF2B5EF4-FFF2-40B4-BE49-F238E27FC236}">
                <a16:creationId xmlns:a16="http://schemas.microsoft.com/office/drawing/2014/main" id="{46394324-314B-4574-8ED0-07B8D17D6AA9}"/>
              </a:ext>
            </a:extLst>
          </p:cNvPr>
          <p:cNvSpPr/>
          <p:nvPr/>
        </p:nvSpPr>
        <p:spPr>
          <a:xfrm>
            <a:off x="6568825" y="611469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4" name="אליפסה 513">
            <a:extLst>
              <a:ext uri="{FF2B5EF4-FFF2-40B4-BE49-F238E27FC236}">
                <a16:creationId xmlns:a16="http://schemas.microsoft.com/office/drawing/2014/main" id="{8993C352-790D-4BE4-88D5-68BD68E21796}"/>
              </a:ext>
            </a:extLst>
          </p:cNvPr>
          <p:cNvSpPr/>
          <p:nvPr/>
        </p:nvSpPr>
        <p:spPr>
          <a:xfrm>
            <a:off x="6400589" y="559063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5" name="אליפסה 514">
            <a:extLst>
              <a:ext uri="{FF2B5EF4-FFF2-40B4-BE49-F238E27FC236}">
                <a16:creationId xmlns:a16="http://schemas.microsoft.com/office/drawing/2014/main" id="{3F98BD8D-0977-4A18-A417-32377BEE2D85}"/>
              </a:ext>
            </a:extLst>
          </p:cNvPr>
          <p:cNvSpPr/>
          <p:nvPr/>
        </p:nvSpPr>
        <p:spPr>
          <a:xfrm>
            <a:off x="6572649" y="556256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6" name="אליפסה 515">
            <a:extLst>
              <a:ext uri="{FF2B5EF4-FFF2-40B4-BE49-F238E27FC236}">
                <a16:creationId xmlns:a16="http://schemas.microsoft.com/office/drawing/2014/main" id="{0B93BCDC-3EEF-4A54-8981-22556F372065}"/>
              </a:ext>
            </a:extLst>
          </p:cNvPr>
          <p:cNvSpPr/>
          <p:nvPr/>
        </p:nvSpPr>
        <p:spPr>
          <a:xfrm>
            <a:off x="6540936" y="6114694"/>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8" name="אליפסה 517">
            <a:extLst>
              <a:ext uri="{FF2B5EF4-FFF2-40B4-BE49-F238E27FC236}">
                <a16:creationId xmlns:a16="http://schemas.microsoft.com/office/drawing/2014/main" id="{8341B66D-471C-4752-923B-85987FAAA00C}"/>
              </a:ext>
            </a:extLst>
          </p:cNvPr>
          <p:cNvSpPr/>
          <p:nvPr/>
        </p:nvSpPr>
        <p:spPr>
          <a:xfrm>
            <a:off x="6639586" y="585730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9" name="אליפסה 518">
            <a:extLst>
              <a:ext uri="{FF2B5EF4-FFF2-40B4-BE49-F238E27FC236}">
                <a16:creationId xmlns:a16="http://schemas.microsoft.com/office/drawing/2014/main" id="{D541A7BF-1EB8-477A-987D-01129D8A479D}"/>
              </a:ext>
            </a:extLst>
          </p:cNvPr>
          <p:cNvSpPr/>
          <p:nvPr/>
        </p:nvSpPr>
        <p:spPr>
          <a:xfrm>
            <a:off x="6455602" y="559194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0" name="אליפסה 519">
            <a:extLst>
              <a:ext uri="{FF2B5EF4-FFF2-40B4-BE49-F238E27FC236}">
                <a16:creationId xmlns:a16="http://schemas.microsoft.com/office/drawing/2014/main" id="{B8F31B90-0A0B-4415-AD12-807A4C76C099}"/>
              </a:ext>
            </a:extLst>
          </p:cNvPr>
          <p:cNvSpPr/>
          <p:nvPr/>
        </p:nvSpPr>
        <p:spPr>
          <a:xfrm>
            <a:off x="6565897" y="658244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1" name="אליפסה 520">
            <a:extLst>
              <a:ext uri="{FF2B5EF4-FFF2-40B4-BE49-F238E27FC236}">
                <a16:creationId xmlns:a16="http://schemas.microsoft.com/office/drawing/2014/main" id="{43DE5281-8A59-4D50-BE43-55ED95C65E7E}"/>
              </a:ext>
            </a:extLst>
          </p:cNvPr>
          <p:cNvSpPr/>
          <p:nvPr/>
        </p:nvSpPr>
        <p:spPr>
          <a:xfrm>
            <a:off x="6545712" y="554119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2" name="אליפסה 521">
            <a:extLst>
              <a:ext uri="{FF2B5EF4-FFF2-40B4-BE49-F238E27FC236}">
                <a16:creationId xmlns:a16="http://schemas.microsoft.com/office/drawing/2014/main" id="{65647B0D-EDCF-489F-96D0-1060B399CC81}"/>
              </a:ext>
            </a:extLst>
          </p:cNvPr>
          <p:cNvSpPr/>
          <p:nvPr/>
        </p:nvSpPr>
        <p:spPr>
          <a:xfrm>
            <a:off x="6595235" y="613919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3" name="אליפסה 522">
            <a:extLst>
              <a:ext uri="{FF2B5EF4-FFF2-40B4-BE49-F238E27FC236}">
                <a16:creationId xmlns:a16="http://schemas.microsoft.com/office/drawing/2014/main" id="{3A3BAC37-262A-4BCF-BFBD-0310BEA4C3CC}"/>
              </a:ext>
            </a:extLst>
          </p:cNvPr>
          <p:cNvSpPr/>
          <p:nvPr/>
        </p:nvSpPr>
        <p:spPr>
          <a:xfrm>
            <a:off x="6648163" y="588275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4" name="אליפסה 523">
            <a:extLst>
              <a:ext uri="{FF2B5EF4-FFF2-40B4-BE49-F238E27FC236}">
                <a16:creationId xmlns:a16="http://schemas.microsoft.com/office/drawing/2014/main" id="{B44CC3A5-6083-48B6-B534-B3D7DE4C073A}"/>
              </a:ext>
            </a:extLst>
          </p:cNvPr>
          <p:cNvSpPr/>
          <p:nvPr/>
        </p:nvSpPr>
        <p:spPr>
          <a:xfrm>
            <a:off x="6588536" y="610685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5" name="אליפסה 524">
            <a:extLst>
              <a:ext uri="{FF2B5EF4-FFF2-40B4-BE49-F238E27FC236}">
                <a16:creationId xmlns:a16="http://schemas.microsoft.com/office/drawing/2014/main" id="{7F163D51-2169-4304-8DB6-E11D18495707}"/>
              </a:ext>
            </a:extLst>
          </p:cNvPr>
          <p:cNvSpPr/>
          <p:nvPr/>
        </p:nvSpPr>
        <p:spPr>
          <a:xfrm>
            <a:off x="6530612" y="555591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6" name="אליפסה 525">
            <a:extLst>
              <a:ext uri="{FF2B5EF4-FFF2-40B4-BE49-F238E27FC236}">
                <a16:creationId xmlns:a16="http://schemas.microsoft.com/office/drawing/2014/main" id="{279E2FE8-70C3-42F4-AF2F-01FAE800E1C0}"/>
              </a:ext>
            </a:extLst>
          </p:cNvPr>
          <p:cNvSpPr/>
          <p:nvPr/>
        </p:nvSpPr>
        <p:spPr>
          <a:xfrm>
            <a:off x="6578491" y="655436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7" name="אליפסה 526">
            <a:extLst>
              <a:ext uri="{FF2B5EF4-FFF2-40B4-BE49-F238E27FC236}">
                <a16:creationId xmlns:a16="http://schemas.microsoft.com/office/drawing/2014/main" id="{FF1099FB-F966-497F-BB6B-6D97D05445C9}"/>
              </a:ext>
            </a:extLst>
          </p:cNvPr>
          <p:cNvSpPr/>
          <p:nvPr/>
        </p:nvSpPr>
        <p:spPr>
          <a:xfrm>
            <a:off x="6472403" y="557722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8" name="אליפסה 527">
            <a:extLst>
              <a:ext uri="{FF2B5EF4-FFF2-40B4-BE49-F238E27FC236}">
                <a16:creationId xmlns:a16="http://schemas.microsoft.com/office/drawing/2014/main" id="{8DFC52B2-66DC-40C5-907A-86A062623141}"/>
              </a:ext>
            </a:extLst>
          </p:cNvPr>
          <p:cNvSpPr/>
          <p:nvPr/>
        </p:nvSpPr>
        <p:spPr>
          <a:xfrm>
            <a:off x="6634765" y="588275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9" name="אליפסה 528">
            <a:extLst>
              <a:ext uri="{FF2B5EF4-FFF2-40B4-BE49-F238E27FC236}">
                <a16:creationId xmlns:a16="http://schemas.microsoft.com/office/drawing/2014/main" id="{C2C81D5D-1B74-41BC-B123-35690766633A}"/>
              </a:ext>
            </a:extLst>
          </p:cNvPr>
          <p:cNvSpPr/>
          <p:nvPr/>
        </p:nvSpPr>
        <p:spPr>
          <a:xfrm>
            <a:off x="6608192" y="610685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0" name="אליפסה 529">
            <a:extLst>
              <a:ext uri="{FF2B5EF4-FFF2-40B4-BE49-F238E27FC236}">
                <a16:creationId xmlns:a16="http://schemas.microsoft.com/office/drawing/2014/main" id="{014BB7A1-7357-4FDB-9FEF-5943C8FC9307}"/>
              </a:ext>
            </a:extLst>
          </p:cNvPr>
          <p:cNvSpPr/>
          <p:nvPr/>
        </p:nvSpPr>
        <p:spPr>
          <a:xfrm>
            <a:off x="6455381" y="562696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1" name="אליפסה 530">
            <a:extLst>
              <a:ext uri="{FF2B5EF4-FFF2-40B4-BE49-F238E27FC236}">
                <a16:creationId xmlns:a16="http://schemas.microsoft.com/office/drawing/2014/main" id="{71F071AB-8984-4F2B-A712-E8038872A81E}"/>
              </a:ext>
            </a:extLst>
          </p:cNvPr>
          <p:cNvSpPr/>
          <p:nvPr/>
        </p:nvSpPr>
        <p:spPr>
          <a:xfrm>
            <a:off x="6543878" y="557595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2" name="אליפסה 531">
            <a:extLst>
              <a:ext uri="{FF2B5EF4-FFF2-40B4-BE49-F238E27FC236}">
                <a16:creationId xmlns:a16="http://schemas.microsoft.com/office/drawing/2014/main" id="{EBD33B30-D818-45E5-9D1C-45DC8F357057}"/>
              </a:ext>
            </a:extLst>
          </p:cNvPr>
          <p:cNvSpPr/>
          <p:nvPr/>
        </p:nvSpPr>
        <p:spPr>
          <a:xfrm>
            <a:off x="6563066" y="655300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3" name="אליפסה 532">
            <a:extLst>
              <a:ext uri="{FF2B5EF4-FFF2-40B4-BE49-F238E27FC236}">
                <a16:creationId xmlns:a16="http://schemas.microsoft.com/office/drawing/2014/main" id="{9041DB0E-C1E8-4ACB-8222-9DA8520DE4D3}"/>
              </a:ext>
            </a:extLst>
          </p:cNvPr>
          <p:cNvSpPr/>
          <p:nvPr/>
        </p:nvSpPr>
        <p:spPr>
          <a:xfrm>
            <a:off x="6646037" y="5901538"/>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4" name="אליפסה 533">
            <a:extLst>
              <a:ext uri="{FF2B5EF4-FFF2-40B4-BE49-F238E27FC236}">
                <a16:creationId xmlns:a16="http://schemas.microsoft.com/office/drawing/2014/main" id="{4C1753B0-5D5D-4289-8C84-90D0DF462838}"/>
              </a:ext>
            </a:extLst>
          </p:cNvPr>
          <p:cNvSpPr/>
          <p:nvPr/>
        </p:nvSpPr>
        <p:spPr>
          <a:xfrm>
            <a:off x="6608192" y="613919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5" name="אליפסה 534">
            <a:extLst>
              <a:ext uri="{FF2B5EF4-FFF2-40B4-BE49-F238E27FC236}">
                <a16:creationId xmlns:a16="http://schemas.microsoft.com/office/drawing/2014/main" id="{7B90D877-8231-4E93-BFF3-A5A79A105030}"/>
              </a:ext>
            </a:extLst>
          </p:cNvPr>
          <p:cNvSpPr/>
          <p:nvPr/>
        </p:nvSpPr>
        <p:spPr>
          <a:xfrm>
            <a:off x="6470092" y="559964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6" name="אליפסה 535">
            <a:extLst>
              <a:ext uri="{FF2B5EF4-FFF2-40B4-BE49-F238E27FC236}">
                <a16:creationId xmlns:a16="http://schemas.microsoft.com/office/drawing/2014/main" id="{3AB0B0DE-4F0E-4095-B060-1908E9A3F97E}"/>
              </a:ext>
            </a:extLst>
          </p:cNvPr>
          <p:cNvSpPr/>
          <p:nvPr/>
        </p:nvSpPr>
        <p:spPr>
          <a:xfrm>
            <a:off x="6582723" y="658108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7" name="אליפסה 536">
            <a:extLst>
              <a:ext uri="{FF2B5EF4-FFF2-40B4-BE49-F238E27FC236}">
                <a16:creationId xmlns:a16="http://schemas.microsoft.com/office/drawing/2014/main" id="{3E77C5D5-B6A3-4093-A15C-388B8A86D25B}"/>
              </a:ext>
            </a:extLst>
          </p:cNvPr>
          <p:cNvSpPr/>
          <p:nvPr/>
        </p:nvSpPr>
        <p:spPr>
          <a:xfrm>
            <a:off x="6523762" y="558703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8" name="אליפסה 537">
            <a:extLst>
              <a:ext uri="{FF2B5EF4-FFF2-40B4-BE49-F238E27FC236}">
                <a16:creationId xmlns:a16="http://schemas.microsoft.com/office/drawing/2014/main" id="{56F6C674-B338-47B8-856E-048A679BC17C}"/>
              </a:ext>
            </a:extLst>
          </p:cNvPr>
          <p:cNvSpPr/>
          <p:nvPr/>
        </p:nvSpPr>
        <p:spPr>
          <a:xfrm>
            <a:off x="6442203" y="5599644"/>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2" name="אליפסה 561">
            <a:extLst>
              <a:ext uri="{FF2B5EF4-FFF2-40B4-BE49-F238E27FC236}">
                <a16:creationId xmlns:a16="http://schemas.microsoft.com/office/drawing/2014/main" id="{D6678398-5543-41B7-A224-390B75F0B807}"/>
              </a:ext>
            </a:extLst>
          </p:cNvPr>
          <p:cNvSpPr/>
          <p:nvPr/>
        </p:nvSpPr>
        <p:spPr>
          <a:xfrm>
            <a:off x="6514762" y="527713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3" name="אליפסה 562">
            <a:extLst>
              <a:ext uri="{FF2B5EF4-FFF2-40B4-BE49-F238E27FC236}">
                <a16:creationId xmlns:a16="http://schemas.microsoft.com/office/drawing/2014/main" id="{F9549CB2-E762-4F26-BA97-62D95B1D0668}"/>
              </a:ext>
            </a:extLst>
          </p:cNvPr>
          <p:cNvSpPr/>
          <p:nvPr/>
        </p:nvSpPr>
        <p:spPr>
          <a:xfrm>
            <a:off x="6330778" y="501178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4" name="אליפסה 563">
            <a:extLst>
              <a:ext uri="{FF2B5EF4-FFF2-40B4-BE49-F238E27FC236}">
                <a16:creationId xmlns:a16="http://schemas.microsoft.com/office/drawing/2014/main" id="{A8FA2F8D-F7C6-4ADE-BBCC-56C0D3CDF107}"/>
              </a:ext>
            </a:extLst>
          </p:cNvPr>
          <p:cNvSpPr/>
          <p:nvPr/>
        </p:nvSpPr>
        <p:spPr>
          <a:xfrm>
            <a:off x="6441073" y="600228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5" name="אליפסה 564">
            <a:extLst>
              <a:ext uri="{FF2B5EF4-FFF2-40B4-BE49-F238E27FC236}">
                <a16:creationId xmlns:a16="http://schemas.microsoft.com/office/drawing/2014/main" id="{B37E850C-C6BE-4372-8C83-3F9186650899}"/>
              </a:ext>
            </a:extLst>
          </p:cNvPr>
          <p:cNvSpPr/>
          <p:nvPr/>
        </p:nvSpPr>
        <p:spPr>
          <a:xfrm>
            <a:off x="6651909" y="592700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6" name="אליפסה 565">
            <a:extLst>
              <a:ext uri="{FF2B5EF4-FFF2-40B4-BE49-F238E27FC236}">
                <a16:creationId xmlns:a16="http://schemas.microsoft.com/office/drawing/2014/main" id="{3318C18B-9F49-43BF-9E2B-F33974B3E1C5}"/>
              </a:ext>
            </a:extLst>
          </p:cNvPr>
          <p:cNvSpPr/>
          <p:nvPr/>
        </p:nvSpPr>
        <p:spPr>
          <a:xfrm>
            <a:off x="6470411" y="555903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7" name="אליפסה 566">
            <a:extLst>
              <a:ext uri="{FF2B5EF4-FFF2-40B4-BE49-F238E27FC236}">
                <a16:creationId xmlns:a16="http://schemas.microsoft.com/office/drawing/2014/main" id="{BE5A6D27-1E2B-45B3-A8F3-D4ECD63F6565}"/>
              </a:ext>
            </a:extLst>
          </p:cNvPr>
          <p:cNvSpPr/>
          <p:nvPr/>
        </p:nvSpPr>
        <p:spPr>
          <a:xfrm>
            <a:off x="6523339" y="530259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8" name="אליפסה 567">
            <a:extLst>
              <a:ext uri="{FF2B5EF4-FFF2-40B4-BE49-F238E27FC236}">
                <a16:creationId xmlns:a16="http://schemas.microsoft.com/office/drawing/2014/main" id="{67A9FE72-787C-4C87-AF96-07A1162988BB}"/>
              </a:ext>
            </a:extLst>
          </p:cNvPr>
          <p:cNvSpPr/>
          <p:nvPr/>
        </p:nvSpPr>
        <p:spPr>
          <a:xfrm>
            <a:off x="6463712" y="552669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9" name="אליפסה 568">
            <a:extLst>
              <a:ext uri="{FF2B5EF4-FFF2-40B4-BE49-F238E27FC236}">
                <a16:creationId xmlns:a16="http://schemas.microsoft.com/office/drawing/2014/main" id="{84D7ADC4-A511-4C04-8711-83ED18922D17}"/>
              </a:ext>
            </a:extLst>
          </p:cNvPr>
          <p:cNvSpPr/>
          <p:nvPr/>
        </p:nvSpPr>
        <p:spPr>
          <a:xfrm>
            <a:off x="6636809" y="594172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0" name="אליפסה 569">
            <a:extLst>
              <a:ext uri="{FF2B5EF4-FFF2-40B4-BE49-F238E27FC236}">
                <a16:creationId xmlns:a16="http://schemas.microsoft.com/office/drawing/2014/main" id="{E4227B0D-6179-4E5C-B7E9-F30E1C060CA9}"/>
              </a:ext>
            </a:extLst>
          </p:cNvPr>
          <p:cNvSpPr/>
          <p:nvPr/>
        </p:nvSpPr>
        <p:spPr>
          <a:xfrm>
            <a:off x="6453667" y="597420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1" name="אליפסה 570">
            <a:extLst>
              <a:ext uri="{FF2B5EF4-FFF2-40B4-BE49-F238E27FC236}">
                <a16:creationId xmlns:a16="http://schemas.microsoft.com/office/drawing/2014/main" id="{F123D200-706A-4293-A4C5-DEB8AB1102A3}"/>
              </a:ext>
            </a:extLst>
          </p:cNvPr>
          <p:cNvSpPr/>
          <p:nvPr/>
        </p:nvSpPr>
        <p:spPr>
          <a:xfrm>
            <a:off x="6347579" y="499706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2" name="אליפסה 571">
            <a:extLst>
              <a:ext uri="{FF2B5EF4-FFF2-40B4-BE49-F238E27FC236}">
                <a16:creationId xmlns:a16="http://schemas.microsoft.com/office/drawing/2014/main" id="{96BA4DBC-3703-4920-9466-025444AD4AB9}"/>
              </a:ext>
            </a:extLst>
          </p:cNvPr>
          <p:cNvSpPr/>
          <p:nvPr/>
        </p:nvSpPr>
        <p:spPr>
          <a:xfrm>
            <a:off x="6509941" y="530259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3" name="אליפסה 572">
            <a:extLst>
              <a:ext uri="{FF2B5EF4-FFF2-40B4-BE49-F238E27FC236}">
                <a16:creationId xmlns:a16="http://schemas.microsoft.com/office/drawing/2014/main" id="{4FA76A9F-D998-4110-9D33-DB98F7F797E6}"/>
              </a:ext>
            </a:extLst>
          </p:cNvPr>
          <p:cNvSpPr/>
          <p:nvPr/>
        </p:nvSpPr>
        <p:spPr>
          <a:xfrm>
            <a:off x="6483368" y="552669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4" name="אליפסה 573">
            <a:extLst>
              <a:ext uri="{FF2B5EF4-FFF2-40B4-BE49-F238E27FC236}">
                <a16:creationId xmlns:a16="http://schemas.microsoft.com/office/drawing/2014/main" id="{B205AD44-7E13-477F-A81D-6AE3F99264F7}"/>
              </a:ext>
            </a:extLst>
          </p:cNvPr>
          <p:cNvSpPr/>
          <p:nvPr/>
        </p:nvSpPr>
        <p:spPr>
          <a:xfrm>
            <a:off x="6330557" y="504680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5" name="אליפסה 574">
            <a:extLst>
              <a:ext uri="{FF2B5EF4-FFF2-40B4-BE49-F238E27FC236}">
                <a16:creationId xmlns:a16="http://schemas.microsoft.com/office/drawing/2014/main" id="{A4395AF8-9D1D-4F63-A1F9-CEAC57EF551B}"/>
              </a:ext>
            </a:extLst>
          </p:cNvPr>
          <p:cNvSpPr/>
          <p:nvPr/>
        </p:nvSpPr>
        <p:spPr>
          <a:xfrm>
            <a:off x="6650075" y="596176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6" name="אליפסה 575">
            <a:extLst>
              <a:ext uri="{FF2B5EF4-FFF2-40B4-BE49-F238E27FC236}">
                <a16:creationId xmlns:a16="http://schemas.microsoft.com/office/drawing/2014/main" id="{D6F63108-8003-4AFA-AE0E-053A684D2611}"/>
              </a:ext>
            </a:extLst>
          </p:cNvPr>
          <p:cNvSpPr/>
          <p:nvPr/>
        </p:nvSpPr>
        <p:spPr>
          <a:xfrm>
            <a:off x="6438242" y="597284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7" name="אליפסה 576">
            <a:extLst>
              <a:ext uri="{FF2B5EF4-FFF2-40B4-BE49-F238E27FC236}">
                <a16:creationId xmlns:a16="http://schemas.microsoft.com/office/drawing/2014/main" id="{DC915110-5991-428E-A640-2A3416BA184A}"/>
              </a:ext>
            </a:extLst>
          </p:cNvPr>
          <p:cNvSpPr/>
          <p:nvPr/>
        </p:nvSpPr>
        <p:spPr>
          <a:xfrm>
            <a:off x="6521213" y="5321376"/>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8" name="אליפסה 577">
            <a:extLst>
              <a:ext uri="{FF2B5EF4-FFF2-40B4-BE49-F238E27FC236}">
                <a16:creationId xmlns:a16="http://schemas.microsoft.com/office/drawing/2014/main" id="{43721551-7D1B-4E37-AE44-CA585B89514F}"/>
              </a:ext>
            </a:extLst>
          </p:cNvPr>
          <p:cNvSpPr/>
          <p:nvPr/>
        </p:nvSpPr>
        <p:spPr>
          <a:xfrm>
            <a:off x="6483368" y="555903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9" name="אליפסה 578">
            <a:extLst>
              <a:ext uri="{FF2B5EF4-FFF2-40B4-BE49-F238E27FC236}">
                <a16:creationId xmlns:a16="http://schemas.microsoft.com/office/drawing/2014/main" id="{681D7CDB-E35D-4D3B-9590-ECFFA47154BA}"/>
              </a:ext>
            </a:extLst>
          </p:cNvPr>
          <p:cNvSpPr/>
          <p:nvPr/>
        </p:nvSpPr>
        <p:spPr>
          <a:xfrm>
            <a:off x="6345268" y="501948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0" name="אליפסה 579">
            <a:extLst>
              <a:ext uri="{FF2B5EF4-FFF2-40B4-BE49-F238E27FC236}">
                <a16:creationId xmlns:a16="http://schemas.microsoft.com/office/drawing/2014/main" id="{7107E192-E067-4644-A960-D8E2372C36AE}"/>
              </a:ext>
            </a:extLst>
          </p:cNvPr>
          <p:cNvSpPr/>
          <p:nvPr/>
        </p:nvSpPr>
        <p:spPr>
          <a:xfrm>
            <a:off x="6457899" y="600092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1" name="אליפסה 580">
            <a:extLst>
              <a:ext uri="{FF2B5EF4-FFF2-40B4-BE49-F238E27FC236}">
                <a16:creationId xmlns:a16="http://schemas.microsoft.com/office/drawing/2014/main" id="{9757CD78-DECE-48A3-8AFD-F7B62721023D}"/>
              </a:ext>
            </a:extLst>
          </p:cNvPr>
          <p:cNvSpPr/>
          <p:nvPr/>
        </p:nvSpPr>
        <p:spPr>
          <a:xfrm>
            <a:off x="6629959" y="597284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2" name="אליפסה 581">
            <a:extLst>
              <a:ext uri="{FF2B5EF4-FFF2-40B4-BE49-F238E27FC236}">
                <a16:creationId xmlns:a16="http://schemas.microsoft.com/office/drawing/2014/main" id="{3A569D56-78D8-43A0-90BF-9AB8FC7B07AB}"/>
              </a:ext>
            </a:extLst>
          </p:cNvPr>
          <p:cNvSpPr/>
          <p:nvPr/>
        </p:nvSpPr>
        <p:spPr>
          <a:xfrm>
            <a:off x="6317379" y="5019482"/>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אליפסה 35">
            <a:extLst>
              <a:ext uri="{FF2B5EF4-FFF2-40B4-BE49-F238E27FC236}">
                <a16:creationId xmlns:a16="http://schemas.microsoft.com/office/drawing/2014/main" id="{05B4D750-57FA-432E-A077-64AAC40B1102}"/>
              </a:ext>
            </a:extLst>
          </p:cNvPr>
          <p:cNvSpPr/>
          <p:nvPr/>
        </p:nvSpPr>
        <p:spPr>
          <a:xfrm>
            <a:off x="6333177" y="402598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אליפסה 36">
            <a:extLst>
              <a:ext uri="{FF2B5EF4-FFF2-40B4-BE49-F238E27FC236}">
                <a16:creationId xmlns:a16="http://schemas.microsoft.com/office/drawing/2014/main" id="{DE53072C-1D12-4673-9157-0CE351673CC2}"/>
              </a:ext>
            </a:extLst>
          </p:cNvPr>
          <p:cNvSpPr/>
          <p:nvPr/>
        </p:nvSpPr>
        <p:spPr>
          <a:xfrm>
            <a:off x="6430875" y="501765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אליפסה 37">
            <a:extLst>
              <a:ext uri="{FF2B5EF4-FFF2-40B4-BE49-F238E27FC236}">
                <a16:creationId xmlns:a16="http://schemas.microsoft.com/office/drawing/2014/main" id="{FF785841-54F6-4A0A-8622-BD9EE3C50701}"/>
              </a:ext>
            </a:extLst>
          </p:cNvPr>
          <p:cNvSpPr/>
          <p:nvPr/>
        </p:nvSpPr>
        <p:spPr>
          <a:xfrm>
            <a:off x="6259488" y="475112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אליפסה 38">
            <a:extLst>
              <a:ext uri="{FF2B5EF4-FFF2-40B4-BE49-F238E27FC236}">
                <a16:creationId xmlns:a16="http://schemas.microsoft.com/office/drawing/2014/main" id="{172A8470-9EDE-45AE-9436-D3569548EA13}"/>
              </a:ext>
            </a:extLst>
          </p:cNvPr>
          <p:cNvSpPr/>
          <p:nvPr/>
        </p:nvSpPr>
        <p:spPr>
          <a:xfrm>
            <a:off x="6470324" y="467584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אליפסה 39">
            <a:extLst>
              <a:ext uri="{FF2B5EF4-FFF2-40B4-BE49-F238E27FC236}">
                <a16:creationId xmlns:a16="http://schemas.microsoft.com/office/drawing/2014/main" id="{656CF47F-8C25-4967-8EE1-641CB4D92B0C}"/>
              </a:ext>
            </a:extLst>
          </p:cNvPr>
          <p:cNvSpPr/>
          <p:nvPr/>
        </p:nvSpPr>
        <p:spPr>
          <a:xfrm>
            <a:off x="6288826" y="430787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 name="אליפסה 60">
            <a:extLst>
              <a:ext uri="{FF2B5EF4-FFF2-40B4-BE49-F238E27FC236}">
                <a16:creationId xmlns:a16="http://schemas.microsoft.com/office/drawing/2014/main" id="{9DF583E5-A0EE-4DD6-8931-E3E6BB07E7EF}"/>
              </a:ext>
            </a:extLst>
          </p:cNvPr>
          <p:cNvSpPr/>
          <p:nvPr/>
        </p:nvSpPr>
        <p:spPr>
          <a:xfrm>
            <a:off x="6341754" y="405143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 name="אליפסה 61">
            <a:extLst>
              <a:ext uri="{FF2B5EF4-FFF2-40B4-BE49-F238E27FC236}">
                <a16:creationId xmlns:a16="http://schemas.microsoft.com/office/drawing/2014/main" id="{2F1C4F8E-EBFE-4291-901E-1CB33262C8F7}"/>
              </a:ext>
            </a:extLst>
          </p:cNvPr>
          <p:cNvSpPr/>
          <p:nvPr/>
        </p:nvSpPr>
        <p:spPr>
          <a:xfrm>
            <a:off x="6282127" y="427553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אליפסה 62">
            <a:extLst>
              <a:ext uri="{FF2B5EF4-FFF2-40B4-BE49-F238E27FC236}">
                <a16:creationId xmlns:a16="http://schemas.microsoft.com/office/drawing/2014/main" id="{311DB905-2918-4F9B-9A60-6ECD1738D618}"/>
              </a:ext>
            </a:extLst>
          </p:cNvPr>
          <p:cNvSpPr/>
          <p:nvPr/>
        </p:nvSpPr>
        <p:spPr>
          <a:xfrm>
            <a:off x="6455224" y="469056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אליפסה 63">
            <a:extLst>
              <a:ext uri="{FF2B5EF4-FFF2-40B4-BE49-F238E27FC236}">
                <a16:creationId xmlns:a16="http://schemas.microsoft.com/office/drawing/2014/main" id="{2C035A40-B87D-404E-9B74-823A4F599A82}"/>
              </a:ext>
            </a:extLst>
          </p:cNvPr>
          <p:cNvSpPr/>
          <p:nvPr/>
        </p:nvSpPr>
        <p:spPr>
          <a:xfrm>
            <a:off x="6272082" y="472304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 name="אליפסה 64">
            <a:extLst>
              <a:ext uri="{FF2B5EF4-FFF2-40B4-BE49-F238E27FC236}">
                <a16:creationId xmlns:a16="http://schemas.microsoft.com/office/drawing/2014/main" id="{F4A33C87-275C-4D44-976E-15BA0BB40833}"/>
              </a:ext>
            </a:extLst>
          </p:cNvPr>
          <p:cNvSpPr/>
          <p:nvPr/>
        </p:nvSpPr>
        <p:spPr>
          <a:xfrm>
            <a:off x="6447676" y="500293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אליפסה 65">
            <a:extLst>
              <a:ext uri="{FF2B5EF4-FFF2-40B4-BE49-F238E27FC236}">
                <a16:creationId xmlns:a16="http://schemas.microsoft.com/office/drawing/2014/main" id="{B791538A-ADA2-4F52-94F2-80EF9FAF9760}"/>
              </a:ext>
            </a:extLst>
          </p:cNvPr>
          <p:cNvSpPr/>
          <p:nvPr/>
        </p:nvSpPr>
        <p:spPr>
          <a:xfrm>
            <a:off x="6328356" y="405143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 name="אליפסה 66">
            <a:extLst>
              <a:ext uri="{FF2B5EF4-FFF2-40B4-BE49-F238E27FC236}">
                <a16:creationId xmlns:a16="http://schemas.microsoft.com/office/drawing/2014/main" id="{3B2971AD-463F-4711-9591-65CC7D13E148}"/>
              </a:ext>
            </a:extLst>
          </p:cNvPr>
          <p:cNvSpPr/>
          <p:nvPr/>
        </p:nvSpPr>
        <p:spPr>
          <a:xfrm>
            <a:off x="6301783" y="427553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 name="אליפסה 67">
            <a:extLst>
              <a:ext uri="{FF2B5EF4-FFF2-40B4-BE49-F238E27FC236}">
                <a16:creationId xmlns:a16="http://schemas.microsoft.com/office/drawing/2014/main" id="{96CA2F0A-E275-4C25-BB76-EA54CBF6CA66}"/>
              </a:ext>
            </a:extLst>
          </p:cNvPr>
          <p:cNvSpPr/>
          <p:nvPr/>
        </p:nvSpPr>
        <p:spPr>
          <a:xfrm>
            <a:off x="6430654" y="505267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 name="אליפסה 68">
            <a:extLst>
              <a:ext uri="{FF2B5EF4-FFF2-40B4-BE49-F238E27FC236}">
                <a16:creationId xmlns:a16="http://schemas.microsoft.com/office/drawing/2014/main" id="{1C16FDFE-2335-4F51-B2B8-827DFB1D9901}"/>
              </a:ext>
            </a:extLst>
          </p:cNvPr>
          <p:cNvSpPr/>
          <p:nvPr/>
        </p:nvSpPr>
        <p:spPr>
          <a:xfrm>
            <a:off x="6468490" y="471061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 name="אליפסה 69">
            <a:extLst>
              <a:ext uri="{FF2B5EF4-FFF2-40B4-BE49-F238E27FC236}">
                <a16:creationId xmlns:a16="http://schemas.microsoft.com/office/drawing/2014/main" id="{69D90B28-C794-4E75-9C6D-279C60A88B38}"/>
              </a:ext>
            </a:extLst>
          </p:cNvPr>
          <p:cNvSpPr/>
          <p:nvPr/>
        </p:nvSpPr>
        <p:spPr>
          <a:xfrm>
            <a:off x="6256657" y="472168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 name="אליפסה 70">
            <a:extLst>
              <a:ext uri="{FF2B5EF4-FFF2-40B4-BE49-F238E27FC236}">
                <a16:creationId xmlns:a16="http://schemas.microsoft.com/office/drawing/2014/main" id="{BB1107E5-53C9-4AD5-91F6-49D6D1DA651E}"/>
              </a:ext>
            </a:extLst>
          </p:cNvPr>
          <p:cNvSpPr/>
          <p:nvPr/>
        </p:nvSpPr>
        <p:spPr>
          <a:xfrm>
            <a:off x="6339628" y="4070218"/>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אליפסה 71">
            <a:extLst>
              <a:ext uri="{FF2B5EF4-FFF2-40B4-BE49-F238E27FC236}">
                <a16:creationId xmlns:a16="http://schemas.microsoft.com/office/drawing/2014/main" id="{94EFDC64-A8BC-44D7-B3EE-62A1E6310002}"/>
              </a:ext>
            </a:extLst>
          </p:cNvPr>
          <p:cNvSpPr/>
          <p:nvPr/>
        </p:nvSpPr>
        <p:spPr>
          <a:xfrm>
            <a:off x="6301783" y="430787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 name="אליפסה 72">
            <a:extLst>
              <a:ext uri="{FF2B5EF4-FFF2-40B4-BE49-F238E27FC236}">
                <a16:creationId xmlns:a16="http://schemas.microsoft.com/office/drawing/2014/main" id="{402C5B4C-9CB2-4BE6-BEFB-5CFFC1B7341D}"/>
              </a:ext>
            </a:extLst>
          </p:cNvPr>
          <p:cNvSpPr/>
          <p:nvPr/>
        </p:nvSpPr>
        <p:spPr>
          <a:xfrm>
            <a:off x="6445365" y="502535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אליפסה 73">
            <a:extLst>
              <a:ext uri="{FF2B5EF4-FFF2-40B4-BE49-F238E27FC236}">
                <a16:creationId xmlns:a16="http://schemas.microsoft.com/office/drawing/2014/main" id="{4CE4C64C-6139-475B-A089-4AA4F06E4A6A}"/>
              </a:ext>
            </a:extLst>
          </p:cNvPr>
          <p:cNvSpPr/>
          <p:nvPr/>
        </p:nvSpPr>
        <p:spPr>
          <a:xfrm>
            <a:off x="6276314" y="474976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אליפסה 74">
            <a:extLst>
              <a:ext uri="{FF2B5EF4-FFF2-40B4-BE49-F238E27FC236}">
                <a16:creationId xmlns:a16="http://schemas.microsoft.com/office/drawing/2014/main" id="{D95FD637-D1F5-4C05-AB6F-5D4DB7611F4D}"/>
              </a:ext>
            </a:extLst>
          </p:cNvPr>
          <p:cNvSpPr/>
          <p:nvPr/>
        </p:nvSpPr>
        <p:spPr>
          <a:xfrm>
            <a:off x="6448374" y="472168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אליפסה 75">
            <a:extLst>
              <a:ext uri="{FF2B5EF4-FFF2-40B4-BE49-F238E27FC236}">
                <a16:creationId xmlns:a16="http://schemas.microsoft.com/office/drawing/2014/main" id="{0315B780-096A-48B0-8395-058213F6ECBC}"/>
              </a:ext>
            </a:extLst>
          </p:cNvPr>
          <p:cNvSpPr/>
          <p:nvPr/>
        </p:nvSpPr>
        <p:spPr>
          <a:xfrm>
            <a:off x="6417476" y="5025354"/>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אליפסה 77">
            <a:extLst>
              <a:ext uri="{FF2B5EF4-FFF2-40B4-BE49-F238E27FC236}">
                <a16:creationId xmlns:a16="http://schemas.microsoft.com/office/drawing/2014/main" id="{B8D11ED0-7A30-4B87-B6AB-C50D58045D2F}"/>
              </a:ext>
            </a:extLst>
          </p:cNvPr>
          <p:cNvSpPr/>
          <p:nvPr/>
        </p:nvSpPr>
        <p:spPr>
          <a:xfrm>
            <a:off x="6811260" y="369668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אליפסה 78">
            <a:extLst>
              <a:ext uri="{FF2B5EF4-FFF2-40B4-BE49-F238E27FC236}">
                <a16:creationId xmlns:a16="http://schemas.microsoft.com/office/drawing/2014/main" id="{19EABBCA-A46B-48C3-8F21-0EE32085D65A}"/>
              </a:ext>
            </a:extLst>
          </p:cNvPr>
          <p:cNvSpPr/>
          <p:nvPr/>
        </p:nvSpPr>
        <p:spPr>
          <a:xfrm>
            <a:off x="6463742" y="397087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אליפסה 79">
            <a:extLst>
              <a:ext uri="{FF2B5EF4-FFF2-40B4-BE49-F238E27FC236}">
                <a16:creationId xmlns:a16="http://schemas.microsoft.com/office/drawing/2014/main" id="{00BD7095-E47B-4C36-BD1E-A8CB6C723F38}"/>
              </a:ext>
            </a:extLst>
          </p:cNvPr>
          <p:cNvSpPr/>
          <p:nvPr/>
        </p:nvSpPr>
        <p:spPr>
          <a:xfrm>
            <a:off x="6737571" y="442182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 name="אליפסה 80">
            <a:extLst>
              <a:ext uri="{FF2B5EF4-FFF2-40B4-BE49-F238E27FC236}">
                <a16:creationId xmlns:a16="http://schemas.microsoft.com/office/drawing/2014/main" id="{60AC4CD5-01D2-4277-AC9B-D84A2028D7B0}"/>
              </a:ext>
            </a:extLst>
          </p:cNvPr>
          <p:cNvSpPr/>
          <p:nvPr/>
        </p:nvSpPr>
        <p:spPr>
          <a:xfrm>
            <a:off x="6948407" y="434654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 name="אליפסה 81">
            <a:extLst>
              <a:ext uri="{FF2B5EF4-FFF2-40B4-BE49-F238E27FC236}">
                <a16:creationId xmlns:a16="http://schemas.microsoft.com/office/drawing/2014/main" id="{1763C54D-D541-4ED1-94D9-21F3C081B7B2}"/>
              </a:ext>
            </a:extLst>
          </p:cNvPr>
          <p:cNvSpPr/>
          <p:nvPr/>
        </p:nvSpPr>
        <p:spPr>
          <a:xfrm>
            <a:off x="6766909" y="397857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 name="אליפסה 82">
            <a:extLst>
              <a:ext uri="{FF2B5EF4-FFF2-40B4-BE49-F238E27FC236}">
                <a16:creationId xmlns:a16="http://schemas.microsoft.com/office/drawing/2014/main" id="{C17A0573-5705-4CD4-AD15-82D7ED47EBE7}"/>
              </a:ext>
            </a:extLst>
          </p:cNvPr>
          <p:cNvSpPr/>
          <p:nvPr/>
        </p:nvSpPr>
        <p:spPr>
          <a:xfrm>
            <a:off x="6819837" y="372213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אליפסה 83">
            <a:extLst>
              <a:ext uri="{FF2B5EF4-FFF2-40B4-BE49-F238E27FC236}">
                <a16:creationId xmlns:a16="http://schemas.microsoft.com/office/drawing/2014/main" id="{E4EC5FCA-48B5-4DB6-A13D-4BC2D44BFA5E}"/>
              </a:ext>
            </a:extLst>
          </p:cNvPr>
          <p:cNvSpPr/>
          <p:nvPr/>
        </p:nvSpPr>
        <p:spPr>
          <a:xfrm>
            <a:off x="6760210" y="394623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 name="אליפסה 84">
            <a:extLst>
              <a:ext uri="{FF2B5EF4-FFF2-40B4-BE49-F238E27FC236}">
                <a16:creationId xmlns:a16="http://schemas.microsoft.com/office/drawing/2014/main" id="{707DD2F4-25D6-415A-81FB-5FC2A765D74D}"/>
              </a:ext>
            </a:extLst>
          </p:cNvPr>
          <p:cNvSpPr/>
          <p:nvPr/>
        </p:nvSpPr>
        <p:spPr>
          <a:xfrm>
            <a:off x="6933307" y="436126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 name="אליפסה 85">
            <a:extLst>
              <a:ext uri="{FF2B5EF4-FFF2-40B4-BE49-F238E27FC236}">
                <a16:creationId xmlns:a16="http://schemas.microsoft.com/office/drawing/2014/main" id="{E1B19641-DF6A-47B1-A959-630928B73417}"/>
              </a:ext>
            </a:extLst>
          </p:cNvPr>
          <p:cNvSpPr/>
          <p:nvPr/>
        </p:nvSpPr>
        <p:spPr>
          <a:xfrm>
            <a:off x="6750165" y="439374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אליפסה 86">
            <a:extLst>
              <a:ext uri="{FF2B5EF4-FFF2-40B4-BE49-F238E27FC236}">
                <a16:creationId xmlns:a16="http://schemas.microsoft.com/office/drawing/2014/main" id="{DB5B6509-6A19-4F95-9176-5147C451DA81}"/>
              </a:ext>
            </a:extLst>
          </p:cNvPr>
          <p:cNvSpPr/>
          <p:nvPr/>
        </p:nvSpPr>
        <p:spPr>
          <a:xfrm>
            <a:off x="6480543" y="395615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 name="אליפסה 87">
            <a:extLst>
              <a:ext uri="{FF2B5EF4-FFF2-40B4-BE49-F238E27FC236}">
                <a16:creationId xmlns:a16="http://schemas.microsoft.com/office/drawing/2014/main" id="{67095B70-C62E-4026-8E3C-EE61F69F2104}"/>
              </a:ext>
            </a:extLst>
          </p:cNvPr>
          <p:cNvSpPr/>
          <p:nvPr/>
        </p:nvSpPr>
        <p:spPr>
          <a:xfrm>
            <a:off x="6806439" y="372213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 name="אליפסה 88">
            <a:extLst>
              <a:ext uri="{FF2B5EF4-FFF2-40B4-BE49-F238E27FC236}">
                <a16:creationId xmlns:a16="http://schemas.microsoft.com/office/drawing/2014/main" id="{920A5D56-A80F-4CF4-8A66-ADD2C9F825F6}"/>
              </a:ext>
            </a:extLst>
          </p:cNvPr>
          <p:cNvSpPr/>
          <p:nvPr/>
        </p:nvSpPr>
        <p:spPr>
          <a:xfrm>
            <a:off x="6779866" y="394623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 name="אליפסה 89">
            <a:extLst>
              <a:ext uri="{FF2B5EF4-FFF2-40B4-BE49-F238E27FC236}">
                <a16:creationId xmlns:a16="http://schemas.microsoft.com/office/drawing/2014/main" id="{6DC76DF2-855C-4AF0-88F2-741E0C232B57}"/>
              </a:ext>
            </a:extLst>
          </p:cNvPr>
          <p:cNvSpPr/>
          <p:nvPr/>
        </p:nvSpPr>
        <p:spPr>
          <a:xfrm>
            <a:off x="6463521" y="400590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 name="אליפסה 90">
            <a:extLst>
              <a:ext uri="{FF2B5EF4-FFF2-40B4-BE49-F238E27FC236}">
                <a16:creationId xmlns:a16="http://schemas.microsoft.com/office/drawing/2014/main" id="{FB1D0142-3AE2-4E86-A3F0-72925A19491F}"/>
              </a:ext>
            </a:extLst>
          </p:cNvPr>
          <p:cNvSpPr/>
          <p:nvPr/>
        </p:nvSpPr>
        <p:spPr>
          <a:xfrm>
            <a:off x="6946573" y="438131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 name="אליפסה 91">
            <a:extLst>
              <a:ext uri="{FF2B5EF4-FFF2-40B4-BE49-F238E27FC236}">
                <a16:creationId xmlns:a16="http://schemas.microsoft.com/office/drawing/2014/main" id="{1E0682EC-295D-45CE-9551-5035F940EC1F}"/>
              </a:ext>
            </a:extLst>
          </p:cNvPr>
          <p:cNvSpPr/>
          <p:nvPr/>
        </p:nvSpPr>
        <p:spPr>
          <a:xfrm>
            <a:off x="6734740" y="439238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 name="אליפסה 92">
            <a:extLst>
              <a:ext uri="{FF2B5EF4-FFF2-40B4-BE49-F238E27FC236}">
                <a16:creationId xmlns:a16="http://schemas.microsoft.com/office/drawing/2014/main" id="{F5C6E2BA-8143-48E9-8778-65BAE3E8CDCD}"/>
              </a:ext>
            </a:extLst>
          </p:cNvPr>
          <p:cNvSpPr/>
          <p:nvPr/>
        </p:nvSpPr>
        <p:spPr>
          <a:xfrm>
            <a:off x="6817711" y="3740918"/>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 name="אליפסה 93">
            <a:extLst>
              <a:ext uri="{FF2B5EF4-FFF2-40B4-BE49-F238E27FC236}">
                <a16:creationId xmlns:a16="http://schemas.microsoft.com/office/drawing/2014/main" id="{43435AB4-C14B-42B6-BE42-33F44F143D5F}"/>
              </a:ext>
            </a:extLst>
          </p:cNvPr>
          <p:cNvSpPr/>
          <p:nvPr/>
        </p:nvSpPr>
        <p:spPr>
          <a:xfrm>
            <a:off x="6779866" y="397857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 name="אליפסה 94">
            <a:extLst>
              <a:ext uri="{FF2B5EF4-FFF2-40B4-BE49-F238E27FC236}">
                <a16:creationId xmlns:a16="http://schemas.microsoft.com/office/drawing/2014/main" id="{63D61561-9CC9-43F3-A13A-027E7E69752B}"/>
              </a:ext>
            </a:extLst>
          </p:cNvPr>
          <p:cNvSpPr/>
          <p:nvPr/>
        </p:nvSpPr>
        <p:spPr>
          <a:xfrm>
            <a:off x="6478232" y="397857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 name="אליפסה 95">
            <a:extLst>
              <a:ext uri="{FF2B5EF4-FFF2-40B4-BE49-F238E27FC236}">
                <a16:creationId xmlns:a16="http://schemas.microsoft.com/office/drawing/2014/main" id="{F601A272-1E6B-4BC2-8F79-AD86B4A765E4}"/>
              </a:ext>
            </a:extLst>
          </p:cNvPr>
          <p:cNvSpPr/>
          <p:nvPr/>
        </p:nvSpPr>
        <p:spPr>
          <a:xfrm>
            <a:off x="6754397" y="442046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 name="אליפסה 96">
            <a:extLst>
              <a:ext uri="{FF2B5EF4-FFF2-40B4-BE49-F238E27FC236}">
                <a16:creationId xmlns:a16="http://schemas.microsoft.com/office/drawing/2014/main" id="{6C3A41B2-52E7-454E-A20B-58FC1701E4DA}"/>
              </a:ext>
            </a:extLst>
          </p:cNvPr>
          <p:cNvSpPr/>
          <p:nvPr/>
        </p:nvSpPr>
        <p:spPr>
          <a:xfrm>
            <a:off x="6926457" y="439238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 name="אליפסה 97">
            <a:extLst>
              <a:ext uri="{FF2B5EF4-FFF2-40B4-BE49-F238E27FC236}">
                <a16:creationId xmlns:a16="http://schemas.microsoft.com/office/drawing/2014/main" id="{0A7DEADD-6D01-4D19-8DFB-87B83F50695B}"/>
              </a:ext>
            </a:extLst>
          </p:cNvPr>
          <p:cNvSpPr/>
          <p:nvPr/>
        </p:nvSpPr>
        <p:spPr>
          <a:xfrm>
            <a:off x="6450343" y="3978578"/>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 name="אליפסה 99">
            <a:extLst>
              <a:ext uri="{FF2B5EF4-FFF2-40B4-BE49-F238E27FC236}">
                <a16:creationId xmlns:a16="http://schemas.microsoft.com/office/drawing/2014/main" id="{DFB6C9AA-BDE5-4676-B733-11BA38A97DD5}"/>
              </a:ext>
            </a:extLst>
          </p:cNvPr>
          <p:cNvSpPr/>
          <p:nvPr/>
        </p:nvSpPr>
        <p:spPr>
          <a:xfrm>
            <a:off x="6706075" y="421756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 name="אליפסה 100">
            <a:extLst>
              <a:ext uri="{FF2B5EF4-FFF2-40B4-BE49-F238E27FC236}">
                <a16:creationId xmlns:a16="http://schemas.microsoft.com/office/drawing/2014/main" id="{44F51EC1-2461-4637-838A-E40DB1A1B434}"/>
              </a:ext>
            </a:extLst>
          </p:cNvPr>
          <p:cNvSpPr/>
          <p:nvPr/>
        </p:nvSpPr>
        <p:spPr>
          <a:xfrm>
            <a:off x="6358557" y="449176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 name="אליפסה 101">
            <a:extLst>
              <a:ext uri="{FF2B5EF4-FFF2-40B4-BE49-F238E27FC236}">
                <a16:creationId xmlns:a16="http://schemas.microsoft.com/office/drawing/2014/main" id="{DA2AFF04-1C64-4A84-B247-C554612191D9}"/>
              </a:ext>
            </a:extLst>
          </p:cNvPr>
          <p:cNvSpPr/>
          <p:nvPr/>
        </p:nvSpPr>
        <p:spPr>
          <a:xfrm>
            <a:off x="6632386" y="494270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3" name="אליפסה 102">
            <a:extLst>
              <a:ext uri="{FF2B5EF4-FFF2-40B4-BE49-F238E27FC236}">
                <a16:creationId xmlns:a16="http://schemas.microsoft.com/office/drawing/2014/main" id="{4B65FCDD-1A15-47E4-9D06-8B9324613F83}"/>
              </a:ext>
            </a:extLst>
          </p:cNvPr>
          <p:cNvSpPr/>
          <p:nvPr/>
        </p:nvSpPr>
        <p:spPr>
          <a:xfrm>
            <a:off x="6843222" y="486743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4" name="אליפסה 103">
            <a:extLst>
              <a:ext uri="{FF2B5EF4-FFF2-40B4-BE49-F238E27FC236}">
                <a16:creationId xmlns:a16="http://schemas.microsoft.com/office/drawing/2014/main" id="{382DDB74-3386-44AF-8E91-439CF39B5D72}"/>
              </a:ext>
            </a:extLst>
          </p:cNvPr>
          <p:cNvSpPr/>
          <p:nvPr/>
        </p:nvSpPr>
        <p:spPr>
          <a:xfrm>
            <a:off x="6661724" y="449946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5" name="אליפסה 104">
            <a:extLst>
              <a:ext uri="{FF2B5EF4-FFF2-40B4-BE49-F238E27FC236}">
                <a16:creationId xmlns:a16="http://schemas.microsoft.com/office/drawing/2014/main" id="{C6CC63CB-5072-4298-935E-9A57CE06FCCA}"/>
              </a:ext>
            </a:extLst>
          </p:cNvPr>
          <p:cNvSpPr/>
          <p:nvPr/>
        </p:nvSpPr>
        <p:spPr>
          <a:xfrm>
            <a:off x="6714652" y="424302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6" name="אליפסה 105">
            <a:extLst>
              <a:ext uri="{FF2B5EF4-FFF2-40B4-BE49-F238E27FC236}">
                <a16:creationId xmlns:a16="http://schemas.microsoft.com/office/drawing/2014/main" id="{D8FEBDF2-A761-4A5E-9A14-94A629240B62}"/>
              </a:ext>
            </a:extLst>
          </p:cNvPr>
          <p:cNvSpPr/>
          <p:nvPr/>
        </p:nvSpPr>
        <p:spPr>
          <a:xfrm>
            <a:off x="6655025" y="446711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7" name="אליפסה 106">
            <a:extLst>
              <a:ext uri="{FF2B5EF4-FFF2-40B4-BE49-F238E27FC236}">
                <a16:creationId xmlns:a16="http://schemas.microsoft.com/office/drawing/2014/main" id="{D85653FA-F454-4518-8664-06668C242357}"/>
              </a:ext>
            </a:extLst>
          </p:cNvPr>
          <p:cNvSpPr/>
          <p:nvPr/>
        </p:nvSpPr>
        <p:spPr>
          <a:xfrm>
            <a:off x="6828122" y="488215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8" name="אליפסה 107">
            <a:extLst>
              <a:ext uri="{FF2B5EF4-FFF2-40B4-BE49-F238E27FC236}">
                <a16:creationId xmlns:a16="http://schemas.microsoft.com/office/drawing/2014/main" id="{95C271ED-CF54-40F6-9E39-D303C0A37C58}"/>
              </a:ext>
            </a:extLst>
          </p:cNvPr>
          <p:cNvSpPr/>
          <p:nvPr/>
        </p:nvSpPr>
        <p:spPr>
          <a:xfrm>
            <a:off x="6644980" y="491463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9" name="אליפסה 108">
            <a:extLst>
              <a:ext uri="{FF2B5EF4-FFF2-40B4-BE49-F238E27FC236}">
                <a16:creationId xmlns:a16="http://schemas.microsoft.com/office/drawing/2014/main" id="{C64F8DE5-EF44-4375-8646-C637428C99D2}"/>
              </a:ext>
            </a:extLst>
          </p:cNvPr>
          <p:cNvSpPr/>
          <p:nvPr/>
        </p:nvSpPr>
        <p:spPr>
          <a:xfrm>
            <a:off x="6375358" y="447704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0" name="אליפסה 109">
            <a:extLst>
              <a:ext uri="{FF2B5EF4-FFF2-40B4-BE49-F238E27FC236}">
                <a16:creationId xmlns:a16="http://schemas.microsoft.com/office/drawing/2014/main" id="{D50105FC-B6B0-4BD7-AD0C-0F9E1F95E314}"/>
              </a:ext>
            </a:extLst>
          </p:cNvPr>
          <p:cNvSpPr/>
          <p:nvPr/>
        </p:nvSpPr>
        <p:spPr>
          <a:xfrm>
            <a:off x="6701254" y="424302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1" name="אליפסה 110">
            <a:extLst>
              <a:ext uri="{FF2B5EF4-FFF2-40B4-BE49-F238E27FC236}">
                <a16:creationId xmlns:a16="http://schemas.microsoft.com/office/drawing/2014/main" id="{B55F75BC-4208-4809-ABCF-8D41CD8B38E8}"/>
              </a:ext>
            </a:extLst>
          </p:cNvPr>
          <p:cNvSpPr/>
          <p:nvPr/>
        </p:nvSpPr>
        <p:spPr>
          <a:xfrm>
            <a:off x="6674681" y="446711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2" name="אליפסה 111">
            <a:extLst>
              <a:ext uri="{FF2B5EF4-FFF2-40B4-BE49-F238E27FC236}">
                <a16:creationId xmlns:a16="http://schemas.microsoft.com/office/drawing/2014/main" id="{EDD095E5-1ECE-4FB5-8FF8-70A9DBB18CA3}"/>
              </a:ext>
            </a:extLst>
          </p:cNvPr>
          <p:cNvSpPr/>
          <p:nvPr/>
        </p:nvSpPr>
        <p:spPr>
          <a:xfrm>
            <a:off x="6358336" y="452678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3" name="אליפסה 112">
            <a:extLst>
              <a:ext uri="{FF2B5EF4-FFF2-40B4-BE49-F238E27FC236}">
                <a16:creationId xmlns:a16="http://schemas.microsoft.com/office/drawing/2014/main" id="{426A0C5E-4430-4D05-A7E2-DE2FC9DE39BF}"/>
              </a:ext>
            </a:extLst>
          </p:cNvPr>
          <p:cNvSpPr/>
          <p:nvPr/>
        </p:nvSpPr>
        <p:spPr>
          <a:xfrm>
            <a:off x="6841388" y="490219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4" name="אליפסה 113">
            <a:extLst>
              <a:ext uri="{FF2B5EF4-FFF2-40B4-BE49-F238E27FC236}">
                <a16:creationId xmlns:a16="http://schemas.microsoft.com/office/drawing/2014/main" id="{6C62D074-FB60-4C60-B5A1-613794028C11}"/>
              </a:ext>
            </a:extLst>
          </p:cNvPr>
          <p:cNvSpPr/>
          <p:nvPr/>
        </p:nvSpPr>
        <p:spPr>
          <a:xfrm>
            <a:off x="6629555" y="491327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5" name="אליפסה 114">
            <a:extLst>
              <a:ext uri="{FF2B5EF4-FFF2-40B4-BE49-F238E27FC236}">
                <a16:creationId xmlns:a16="http://schemas.microsoft.com/office/drawing/2014/main" id="{E387E3DB-35F6-40B9-BC90-EF7FEABC8503}"/>
              </a:ext>
            </a:extLst>
          </p:cNvPr>
          <p:cNvSpPr/>
          <p:nvPr/>
        </p:nvSpPr>
        <p:spPr>
          <a:xfrm>
            <a:off x="6712526" y="4261802"/>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6" name="אליפסה 115">
            <a:extLst>
              <a:ext uri="{FF2B5EF4-FFF2-40B4-BE49-F238E27FC236}">
                <a16:creationId xmlns:a16="http://schemas.microsoft.com/office/drawing/2014/main" id="{61CAAD90-3801-4050-8109-D6A37070D9EA}"/>
              </a:ext>
            </a:extLst>
          </p:cNvPr>
          <p:cNvSpPr/>
          <p:nvPr/>
        </p:nvSpPr>
        <p:spPr>
          <a:xfrm>
            <a:off x="6674681" y="44994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7" name="אליפסה 116">
            <a:extLst>
              <a:ext uri="{FF2B5EF4-FFF2-40B4-BE49-F238E27FC236}">
                <a16:creationId xmlns:a16="http://schemas.microsoft.com/office/drawing/2014/main" id="{BACF1A33-ACDA-496D-AF28-99CAB02F9AF2}"/>
              </a:ext>
            </a:extLst>
          </p:cNvPr>
          <p:cNvSpPr/>
          <p:nvPr/>
        </p:nvSpPr>
        <p:spPr>
          <a:xfrm>
            <a:off x="6373047" y="44994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8" name="אליפסה 117">
            <a:extLst>
              <a:ext uri="{FF2B5EF4-FFF2-40B4-BE49-F238E27FC236}">
                <a16:creationId xmlns:a16="http://schemas.microsoft.com/office/drawing/2014/main" id="{22222A8D-7A6C-4087-ACBE-ECE45C43783F}"/>
              </a:ext>
            </a:extLst>
          </p:cNvPr>
          <p:cNvSpPr/>
          <p:nvPr/>
        </p:nvSpPr>
        <p:spPr>
          <a:xfrm>
            <a:off x="6649212" y="494134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9" name="אליפסה 118">
            <a:extLst>
              <a:ext uri="{FF2B5EF4-FFF2-40B4-BE49-F238E27FC236}">
                <a16:creationId xmlns:a16="http://schemas.microsoft.com/office/drawing/2014/main" id="{D01A0000-0C66-4C36-B917-E535582FD98B}"/>
              </a:ext>
            </a:extLst>
          </p:cNvPr>
          <p:cNvSpPr/>
          <p:nvPr/>
        </p:nvSpPr>
        <p:spPr>
          <a:xfrm>
            <a:off x="6821272" y="491327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0" name="אליפסה 119">
            <a:extLst>
              <a:ext uri="{FF2B5EF4-FFF2-40B4-BE49-F238E27FC236}">
                <a16:creationId xmlns:a16="http://schemas.microsoft.com/office/drawing/2014/main" id="{3B772F67-572F-49CB-94BA-823FFF5F95A6}"/>
              </a:ext>
            </a:extLst>
          </p:cNvPr>
          <p:cNvSpPr/>
          <p:nvPr/>
        </p:nvSpPr>
        <p:spPr>
          <a:xfrm>
            <a:off x="6345158" y="4499462"/>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2" name="אליפסה 121">
            <a:extLst>
              <a:ext uri="{FF2B5EF4-FFF2-40B4-BE49-F238E27FC236}">
                <a16:creationId xmlns:a16="http://schemas.microsoft.com/office/drawing/2014/main" id="{20E85BBE-3843-46E1-B95F-40AC873F11A6}"/>
              </a:ext>
            </a:extLst>
          </p:cNvPr>
          <p:cNvSpPr/>
          <p:nvPr/>
        </p:nvSpPr>
        <p:spPr>
          <a:xfrm>
            <a:off x="6641927" y="495295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3" name="אליפסה 122">
            <a:extLst>
              <a:ext uri="{FF2B5EF4-FFF2-40B4-BE49-F238E27FC236}">
                <a16:creationId xmlns:a16="http://schemas.microsoft.com/office/drawing/2014/main" id="{4912E7C4-E186-48E2-B264-3CBF6919B5C3}"/>
              </a:ext>
            </a:extLst>
          </p:cNvPr>
          <p:cNvSpPr/>
          <p:nvPr/>
        </p:nvSpPr>
        <p:spPr>
          <a:xfrm>
            <a:off x="6294409" y="522714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4" name="אליפסה 123">
            <a:extLst>
              <a:ext uri="{FF2B5EF4-FFF2-40B4-BE49-F238E27FC236}">
                <a16:creationId xmlns:a16="http://schemas.microsoft.com/office/drawing/2014/main" id="{6081AE18-E589-4092-8844-7C225748473B}"/>
              </a:ext>
            </a:extLst>
          </p:cNvPr>
          <p:cNvSpPr/>
          <p:nvPr/>
        </p:nvSpPr>
        <p:spPr>
          <a:xfrm>
            <a:off x="6568238" y="567809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5" name="אליפסה 124">
            <a:extLst>
              <a:ext uri="{FF2B5EF4-FFF2-40B4-BE49-F238E27FC236}">
                <a16:creationId xmlns:a16="http://schemas.microsoft.com/office/drawing/2014/main" id="{89AFAEBA-3D4F-41B3-9F3B-C38A23803567}"/>
              </a:ext>
            </a:extLst>
          </p:cNvPr>
          <p:cNvSpPr/>
          <p:nvPr/>
        </p:nvSpPr>
        <p:spPr>
          <a:xfrm>
            <a:off x="6779074" y="560282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6" name="אליפסה 125">
            <a:extLst>
              <a:ext uri="{FF2B5EF4-FFF2-40B4-BE49-F238E27FC236}">
                <a16:creationId xmlns:a16="http://schemas.microsoft.com/office/drawing/2014/main" id="{DCFEF478-24EF-4E3B-BF2E-3B21A78EBDA2}"/>
              </a:ext>
            </a:extLst>
          </p:cNvPr>
          <p:cNvSpPr/>
          <p:nvPr/>
        </p:nvSpPr>
        <p:spPr>
          <a:xfrm>
            <a:off x="6597576" y="523485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7" name="אליפסה 126">
            <a:extLst>
              <a:ext uri="{FF2B5EF4-FFF2-40B4-BE49-F238E27FC236}">
                <a16:creationId xmlns:a16="http://schemas.microsoft.com/office/drawing/2014/main" id="{E7C5146C-DFF4-4489-A085-D4158A3E5B38}"/>
              </a:ext>
            </a:extLst>
          </p:cNvPr>
          <p:cNvSpPr/>
          <p:nvPr/>
        </p:nvSpPr>
        <p:spPr>
          <a:xfrm>
            <a:off x="6650504" y="497840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8" name="אליפסה 127">
            <a:extLst>
              <a:ext uri="{FF2B5EF4-FFF2-40B4-BE49-F238E27FC236}">
                <a16:creationId xmlns:a16="http://schemas.microsoft.com/office/drawing/2014/main" id="{9921B427-0DA1-4EF1-BD88-FD5684D5DA00}"/>
              </a:ext>
            </a:extLst>
          </p:cNvPr>
          <p:cNvSpPr/>
          <p:nvPr/>
        </p:nvSpPr>
        <p:spPr>
          <a:xfrm>
            <a:off x="6590877" y="520250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9" name="אליפסה 128">
            <a:extLst>
              <a:ext uri="{FF2B5EF4-FFF2-40B4-BE49-F238E27FC236}">
                <a16:creationId xmlns:a16="http://schemas.microsoft.com/office/drawing/2014/main" id="{0CEB2EA5-28D1-4E24-8F18-B24FB2F95883}"/>
              </a:ext>
            </a:extLst>
          </p:cNvPr>
          <p:cNvSpPr/>
          <p:nvPr/>
        </p:nvSpPr>
        <p:spPr>
          <a:xfrm>
            <a:off x="6763974" y="561753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0" name="אליפסה 129">
            <a:extLst>
              <a:ext uri="{FF2B5EF4-FFF2-40B4-BE49-F238E27FC236}">
                <a16:creationId xmlns:a16="http://schemas.microsoft.com/office/drawing/2014/main" id="{5C501285-D448-4CD2-A22C-12F0A74C37BC}"/>
              </a:ext>
            </a:extLst>
          </p:cNvPr>
          <p:cNvSpPr/>
          <p:nvPr/>
        </p:nvSpPr>
        <p:spPr>
          <a:xfrm>
            <a:off x="6580832" y="565001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1" name="אליפסה 130">
            <a:extLst>
              <a:ext uri="{FF2B5EF4-FFF2-40B4-BE49-F238E27FC236}">
                <a16:creationId xmlns:a16="http://schemas.microsoft.com/office/drawing/2014/main" id="{78BEB9C8-5B7E-436F-8E6A-75E3A1CF95F5}"/>
              </a:ext>
            </a:extLst>
          </p:cNvPr>
          <p:cNvSpPr/>
          <p:nvPr/>
        </p:nvSpPr>
        <p:spPr>
          <a:xfrm>
            <a:off x="6311210" y="521243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2" name="אליפסה 131">
            <a:extLst>
              <a:ext uri="{FF2B5EF4-FFF2-40B4-BE49-F238E27FC236}">
                <a16:creationId xmlns:a16="http://schemas.microsoft.com/office/drawing/2014/main" id="{978A42D6-DC9B-426E-9FF5-4A05E2494059}"/>
              </a:ext>
            </a:extLst>
          </p:cNvPr>
          <p:cNvSpPr/>
          <p:nvPr/>
        </p:nvSpPr>
        <p:spPr>
          <a:xfrm>
            <a:off x="6637106" y="497840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3" name="אליפסה 132">
            <a:extLst>
              <a:ext uri="{FF2B5EF4-FFF2-40B4-BE49-F238E27FC236}">
                <a16:creationId xmlns:a16="http://schemas.microsoft.com/office/drawing/2014/main" id="{35CF513A-10EB-4C88-BCBE-0F6EC0FBAB00}"/>
              </a:ext>
            </a:extLst>
          </p:cNvPr>
          <p:cNvSpPr/>
          <p:nvPr/>
        </p:nvSpPr>
        <p:spPr>
          <a:xfrm>
            <a:off x="6610533" y="520250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4" name="אליפסה 133">
            <a:extLst>
              <a:ext uri="{FF2B5EF4-FFF2-40B4-BE49-F238E27FC236}">
                <a16:creationId xmlns:a16="http://schemas.microsoft.com/office/drawing/2014/main" id="{C2B19859-AB4A-4965-8C84-F95A7750F38D}"/>
              </a:ext>
            </a:extLst>
          </p:cNvPr>
          <p:cNvSpPr/>
          <p:nvPr/>
        </p:nvSpPr>
        <p:spPr>
          <a:xfrm>
            <a:off x="6294188" y="526217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5" name="אליפסה 134">
            <a:extLst>
              <a:ext uri="{FF2B5EF4-FFF2-40B4-BE49-F238E27FC236}">
                <a16:creationId xmlns:a16="http://schemas.microsoft.com/office/drawing/2014/main" id="{7E166AB9-32E2-404B-878E-B2D1C19AAE1A}"/>
              </a:ext>
            </a:extLst>
          </p:cNvPr>
          <p:cNvSpPr/>
          <p:nvPr/>
        </p:nvSpPr>
        <p:spPr>
          <a:xfrm>
            <a:off x="6777240" y="563758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6" name="אליפסה 135">
            <a:extLst>
              <a:ext uri="{FF2B5EF4-FFF2-40B4-BE49-F238E27FC236}">
                <a16:creationId xmlns:a16="http://schemas.microsoft.com/office/drawing/2014/main" id="{D91BD596-F315-468C-AECF-CDAC1C9C4C87}"/>
              </a:ext>
            </a:extLst>
          </p:cNvPr>
          <p:cNvSpPr/>
          <p:nvPr/>
        </p:nvSpPr>
        <p:spPr>
          <a:xfrm>
            <a:off x="6565407" y="564865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7" name="אליפסה 136">
            <a:extLst>
              <a:ext uri="{FF2B5EF4-FFF2-40B4-BE49-F238E27FC236}">
                <a16:creationId xmlns:a16="http://schemas.microsoft.com/office/drawing/2014/main" id="{D9526D4D-7AB3-43F2-AF37-BE24C7E6C3B3}"/>
              </a:ext>
            </a:extLst>
          </p:cNvPr>
          <p:cNvSpPr/>
          <p:nvPr/>
        </p:nvSpPr>
        <p:spPr>
          <a:xfrm>
            <a:off x="6648378" y="4997190"/>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8" name="אליפסה 137">
            <a:extLst>
              <a:ext uri="{FF2B5EF4-FFF2-40B4-BE49-F238E27FC236}">
                <a16:creationId xmlns:a16="http://schemas.microsoft.com/office/drawing/2014/main" id="{9FFF0850-D318-4A34-BF89-467FCD417823}"/>
              </a:ext>
            </a:extLst>
          </p:cNvPr>
          <p:cNvSpPr/>
          <p:nvPr/>
        </p:nvSpPr>
        <p:spPr>
          <a:xfrm>
            <a:off x="6610533" y="523485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9" name="אליפסה 138">
            <a:extLst>
              <a:ext uri="{FF2B5EF4-FFF2-40B4-BE49-F238E27FC236}">
                <a16:creationId xmlns:a16="http://schemas.microsoft.com/office/drawing/2014/main" id="{72B04DB8-F6CA-40C1-AF7F-1615F813AACD}"/>
              </a:ext>
            </a:extLst>
          </p:cNvPr>
          <p:cNvSpPr/>
          <p:nvPr/>
        </p:nvSpPr>
        <p:spPr>
          <a:xfrm>
            <a:off x="6308899" y="523485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0" name="אליפסה 139">
            <a:extLst>
              <a:ext uri="{FF2B5EF4-FFF2-40B4-BE49-F238E27FC236}">
                <a16:creationId xmlns:a16="http://schemas.microsoft.com/office/drawing/2014/main" id="{631BBB0E-21C4-48F7-ACBA-2F7368ED8751}"/>
              </a:ext>
            </a:extLst>
          </p:cNvPr>
          <p:cNvSpPr/>
          <p:nvPr/>
        </p:nvSpPr>
        <p:spPr>
          <a:xfrm>
            <a:off x="6585064" y="567673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1" name="אליפסה 140">
            <a:extLst>
              <a:ext uri="{FF2B5EF4-FFF2-40B4-BE49-F238E27FC236}">
                <a16:creationId xmlns:a16="http://schemas.microsoft.com/office/drawing/2014/main" id="{C0847A53-3528-4370-BC5B-611482AC7527}"/>
              </a:ext>
            </a:extLst>
          </p:cNvPr>
          <p:cNvSpPr/>
          <p:nvPr/>
        </p:nvSpPr>
        <p:spPr>
          <a:xfrm>
            <a:off x="6757124" y="564865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2" name="אליפסה 141">
            <a:extLst>
              <a:ext uri="{FF2B5EF4-FFF2-40B4-BE49-F238E27FC236}">
                <a16:creationId xmlns:a16="http://schemas.microsoft.com/office/drawing/2014/main" id="{1AAC5972-C046-44CB-B05E-19CD8C2282F8}"/>
              </a:ext>
            </a:extLst>
          </p:cNvPr>
          <p:cNvSpPr/>
          <p:nvPr/>
        </p:nvSpPr>
        <p:spPr>
          <a:xfrm>
            <a:off x="6281010" y="5234850"/>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4" name="אליפסה 143">
            <a:extLst>
              <a:ext uri="{FF2B5EF4-FFF2-40B4-BE49-F238E27FC236}">
                <a16:creationId xmlns:a16="http://schemas.microsoft.com/office/drawing/2014/main" id="{C62067A7-CA5B-4A14-BD5B-974125D87CE2}"/>
              </a:ext>
            </a:extLst>
          </p:cNvPr>
          <p:cNvSpPr/>
          <p:nvPr/>
        </p:nvSpPr>
        <p:spPr>
          <a:xfrm>
            <a:off x="6641927" y="405987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5" name="אליפסה 144">
            <a:extLst>
              <a:ext uri="{FF2B5EF4-FFF2-40B4-BE49-F238E27FC236}">
                <a16:creationId xmlns:a16="http://schemas.microsoft.com/office/drawing/2014/main" id="{471BF7E1-7745-49A0-9D5F-3A4824A15C67}"/>
              </a:ext>
            </a:extLst>
          </p:cNvPr>
          <p:cNvSpPr/>
          <p:nvPr/>
        </p:nvSpPr>
        <p:spPr>
          <a:xfrm>
            <a:off x="6294409" y="433407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6" name="אליפסה 145">
            <a:extLst>
              <a:ext uri="{FF2B5EF4-FFF2-40B4-BE49-F238E27FC236}">
                <a16:creationId xmlns:a16="http://schemas.microsoft.com/office/drawing/2014/main" id="{57C65B35-C1B1-4F33-87F8-BF093251D261}"/>
              </a:ext>
            </a:extLst>
          </p:cNvPr>
          <p:cNvSpPr/>
          <p:nvPr/>
        </p:nvSpPr>
        <p:spPr>
          <a:xfrm>
            <a:off x="6568238" y="478501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7" name="אליפסה 146">
            <a:extLst>
              <a:ext uri="{FF2B5EF4-FFF2-40B4-BE49-F238E27FC236}">
                <a16:creationId xmlns:a16="http://schemas.microsoft.com/office/drawing/2014/main" id="{6F6B6D09-28CB-4ED2-A1BA-65BD1A34B48B}"/>
              </a:ext>
            </a:extLst>
          </p:cNvPr>
          <p:cNvSpPr/>
          <p:nvPr/>
        </p:nvSpPr>
        <p:spPr>
          <a:xfrm>
            <a:off x="6779074" y="470974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8" name="אליפסה 147">
            <a:extLst>
              <a:ext uri="{FF2B5EF4-FFF2-40B4-BE49-F238E27FC236}">
                <a16:creationId xmlns:a16="http://schemas.microsoft.com/office/drawing/2014/main" id="{36713612-EDAA-4241-BA9E-52D53B226E30}"/>
              </a:ext>
            </a:extLst>
          </p:cNvPr>
          <p:cNvSpPr/>
          <p:nvPr/>
        </p:nvSpPr>
        <p:spPr>
          <a:xfrm>
            <a:off x="6597576" y="434177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9" name="אליפסה 148">
            <a:extLst>
              <a:ext uri="{FF2B5EF4-FFF2-40B4-BE49-F238E27FC236}">
                <a16:creationId xmlns:a16="http://schemas.microsoft.com/office/drawing/2014/main" id="{234972FC-984D-4358-898B-0C202628C188}"/>
              </a:ext>
            </a:extLst>
          </p:cNvPr>
          <p:cNvSpPr/>
          <p:nvPr/>
        </p:nvSpPr>
        <p:spPr>
          <a:xfrm>
            <a:off x="6650504" y="408533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0" name="אליפסה 149">
            <a:extLst>
              <a:ext uri="{FF2B5EF4-FFF2-40B4-BE49-F238E27FC236}">
                <a16:creationId xmlns:a16="http://schemas.microsoft.com/office/drawing/2014/main" id="{C50FA641-C7B4-4D81-8FB4-1B81DDC81D24}"/>
              </a:ext>
            </a:extLst>
          </p:cNvPr>
          <p:cNvSpPr/>
          <p:nvPr/>
        </p:nvSpPr>
        <p:spPr>
          <a:xfrm>
            <a:off x="6590877" y="430942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1" name="אליפסה 150">
            <a:extLst>
              <a:ext uri="{FF2B5EF4-FFF2-40B4-BE49-F238E27FC236}">
                <a16:creationId xmlns:a16="http://schemas.microsoft.com/office/drawing/2014/main" id="{8CC2A769-D886-46D1-BAE2-798537D8BA22}"/>
              </a:ext>
            </a:extLst>
          </p:cNvPr>
          <p:cNvSpPr/>
          <p:nvPr/>
        </p:nvSpPr>
        <p:spPr>
          <a:xfrm>
            <a:off x="6763974" y="472446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2" name="אליפסה 151">
            <a:extLst>
              <a:ext uri="{FF2B5EF4-FFF2-40B4-BE49-F238E27FC236}">
                <a16:creationId xmlns:a16="http://schemas.microsoft.com/office/drawing/2014/main" id="{B72955C1-8144-4C4F-A18A-C048AFF2A073}"/>
              </a:ext>
            </a:extLst>
          </p:cNvPr>
          <p:cNvSpPr/>
          <p:nvPr/>
        </p:nvSpPr>
        <p:spPr>
          <a:xfrm>
            <a:off x="6580832" y="475694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3" name="אליפסה 152">
            <a:extLst>
              <a:ext uri="{FF2B5EF4-FFF2-40B4-BE49-F238E27FC236}">
                <a16:creationId xmlns:a16="http://schemas.microsoft.com/office/drawing/2014/main" id="{273A5506-78C8-4C62-99CF-B6F1EE7557A1}"/>
              </a:ext>
            </a:extLst>
          </p:cNvPr>
          <p:cNvSpPr/>
          <p:nvPr/>
        </p:nvSpPr>
        <p:spPr>
          <a:xfrm>
            <a:off x="6311210" y="431935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4" name="אליפסה 153">
            <a:extLst>
              <a:ext uri="{FF2B5EF4-FFF2-40B4-BE49-F238E27FC236}">
                <a16:creationId xmlns:a16="http://schemas.microsoft.com/office/drawing/2014/main" id="{CD315889-6927-4D6C-8E0D-378F5FC2658F}"/>
              </a:ext>
            </a:extLst>
          </p:cNvPr>
          <p:cNvSpPr/>
          <p:nvPr/>
        </p:nvSpPr>
        <p:spPr>
          <a:xfrm>
            <a:off x="6637106" y="408533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5" name="אליפסה 154">
            <a:extLst>
              <a:ext uri="{FF2B5EF4-FFF2-40B4-BE49-F238E27FC236}">
                <a16:creationId xmlns:a16="http://schemas.microsoft.com/office/drawing/2014/main" id="{A1E654E5-CA26-401D-ACEA-EF6C199264F8}"/>
              </a:ext>
            </a:extLst>
          </p:cNvPr>
          <p:cNvSpPr/>
          <p:nvPr/>
        </p:nvSpPr>
        <p:spPr>
          <a:xfrm>
            <a:off x="6610533" y="430942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6" name="אליפסה 155">
            <a:extLst>
              <a:ext uri="{FF2B5EF4-FFF2-40B4-BE49-F238E27FC236}">
                <a16:creationId xmlns:a16="http://schemas.microsoft.com/office/drawing/2014/main" id="{7FABDBD4-18E7-4A37-97E1-472FE1EF4F26}"/>
              </a:ext>
            </a:extLst>
          </p:cNvPr>
          <p:cNvSpPr/>
          <p:nvPr/>
        </p:nvSpPr>
        <p:spPr>
          <a:xfrm>
            <a:off x="6294188" y="436909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7" name="אליפסה 156">
            <a:extLst>
              <a:ext uri="{FF2B5EF4-FFF2-40B4-BE49-F238E27FC236}">
                <a16:creationId xmlns:a16="http://schemas.microsoft.com/office/drawing/2014/main" id="{7C3712F5-0DA3-4422-9D8B-2800D7664E98}"/>
              </a:ext>
            </a:extLst>
          </p:cNvPr>
          <p:cNvSpPr/>
          <p:nvPr/>
        </p:nvSpPr>
        <p:spPr>
          <a:xfrm>
            <a:off x="6777240" y="474450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8" name="אליפסה 157">
            <a:extLst>
              <a:ext uri="{FF2B5EF4-FFF2-40B4-BE49-F238E27FC236}">
                <a16:creationId xmlns:a16="http://schemas.microsoft.com/office/drawing/2014/main" id="{3DC9E9FD-6700-4FFB-AC02-0C8BAA1D275E}"/>
              </a:ext>
            </a:extLst>
          </p:cNvPr>
          <p:cNvSpPr/>
          <p:nvPr/>
        </p:nvSpPr>
        <p:spPr>
          <a:xfrm>
            <a:off x="6565407" y="475558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9" name="אליפסה 158">
            <a:extLst>
              <a:ext uri="{FF2B5EF4-FFF2-40B4-BE49-F238E27FC236}">
                <a16:creationId xmlns:a16="http://schemas.microsoft.com/office/drawing/2014/main" id="{FCDC5AAF-939B-4D05-AC6C-594C94F7F781}"/>
              </a:ext>
            </a:extLst>
          </p:cNvPr>
          <p:cNvSpPr/>
          <p:nvPr/>
        </p:nvSpPr>
        <p:spPr>
          <a:xfrm>
            <a:off x="6648378" y="4104113"/>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0" name="אליפסה 159">
            <a:extLst>
              <a:ext uri="{FF2B5EF4-FFF2-40B4-BE49-F238E27FC236}">
                <a16:creationId xmlns:a16="http://schemas.microsoft.com/office/drawing/2014/main" id="{DA234407-63CC-4E61-822E-EF6D228CB066}"/>
              </a:ext>
            </a:extLst>
          </p:cNvPr>
          <p:cNvSpPr/>
          <p:nvPr/>
        </p:nvSpPr>
        <p:spPr>
          <a:xfrm>
            <a:off x="6610533" y="434177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1" name="אליפסה 160">
            <a:extLst>
              <a:ext uri="{FF2B5EF4-FFF2-40B4-BE49-F238E27FC236}">
                <a16:creationId xmlns:a16="http://schemas.microsoft.com/office/drawing/2014/main" id="{77FA861C-E6AF-4D50-AB9A-17838BD82054}"/>
              </a:ext>
            </a:extLst>
          </p:cNvPr>
          <p:cNvSpPr/>
          <p:nvPr/>
        </p:nvSpPr>
        <p:spPr>
          <a:xfrm>
            <a:off x="6308899" y="434177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2" name="אליפסה 161">
            <a:extLst>
              <a:ext uri="{FF2B5EF4-FFF2-40B4-BE49-F238E27FC236}">
                <a16:creationId xmlns:a16="http://schemas.microsoft.com/office/drawing/2014/main" id="{257DDFE2-9E66-4AFD-93B3-0A667E713531}"/>
              </a:ext>
            </a:extLst>
          </p:cNvPr>
          <p:cNvSpPr/>
          <p:nvPr/>
        </p:nvSpPr>
        <p:spPr>
          <a:xfrm>
            <a:off x="6585064" y="478365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3" name="אליפסה 162">
            <a:extLst>
              <a:ext uri="{FF2B5EF4-FFF2-40B4-BE49-F238E27FC236}">
                <a16:creationId xmlns:a16="http://schemas.microsoft.com/office/drawing/2014/main" id="{7A64F4C8-2DA0-483B-9F46-27691DCEF96C}"/>
              </a:ext>
            </a:extLst>
          </p:cNvPr>
          <p:cNvSpPr/>
          <p:nvPr/>
        </p:nvSpPr>
        <p:spPr>
          <a:xfrm>
            <a:off x="6757124" y="475558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4" name="אליפסה 163">
            <a:extLst>
              <a:ext uri="{FF2B5EF4-FFF2-40B4-BE49-F238E27FC236}">
                <a16:creationId xmlns:a16="http://schemas.microsoft.com/office/drawing/2014/main" id="{233815C5-AAFB-4E9D-A929-E4586A0726C1}"/>
              </a:ext>
            </a:extLst>
          </p:cNvPr>
          <p:cNvSpPr/>
          <p:nvPr/>
        </p:nvSpPr>
        <p:spPr>
          <a:xfrm>
            <a:off x="6281010" y="4341773"/>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6" name="אליפסה 165">
            <a:extLst>
              <a:ext uri="{FF2B5EF4-FFF2-40B4-BE49-F238E27FC236}">
                <a16:creationId xmlns:a16="http://schemas.microsoft.com/office/drawing/2014/main" id="{D3120D56-7095-4F9D-90A4-5E793995EC9C}"/>
              </a:ext>
            </a:extLst>
          </p:cNvPr>
          <p:cNvSpPr/>
          <p:nvPr/>
        </p:nvSpPr>
        <p:spPr>
          <a:xfrm>
            <a:off x="6706075" y="421756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7" name="אליפסה 166">
            <a:extLst>
              <a:ext uri="{FF2B5EF4-FFF2-40B4-BE49-F238E27FC236}">
                <a16:creationId xmlns:a16="http://schemas.microsoft.com/office/drawing/2014/main" id="{68119C94-E0AB-4654-BFC9-0C76FAA442EB}"/>
              </a:ext>
            </a:extLst>
          </p:cNvPr>
          <p:cNvSpPr/>
          <p:nvPr/>
        </p:nvSpPr>
        <p:spPr>
          <a:xfrm>
            <a:off x="6358557" y="449176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8" name="אליפסה 167">
            <a:extLst>
              <a:ext uri="{FF2B5EF4-FFF2-40B4-BE49-F238E27FC236}">
                <a16:creationId xmlns:a16="http://schemas.microsoft.com/office/drawing/2014/main" id="{D2C863B1-C10A-4D18-9C25-15CDE1AE0EBE}"/>
              </a:ext>
            </a:extLst>
          </p:cNvPr>
          <p:cNvSpPr/>
          <p:nvPr/>
        </p:nvSpPr>
        <p:spPr>
          <a:xfrm>
            <a:off x="6632386" y="494270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9" name="אליפסה 168">
            <a:extLst>
              <a:ext uri="{FF2B5EF4-FFF2-40B4-BE49-F238E27FC236}">
                <a16:creationId xmlns:a16="http://schemas.microsoft.com/office/drawing/2014/main" id="{2C3503CA-2FDE-4C10-A25F-E404CDAA418A}"/>
              </a:ext>
            </a:extLst>
          </p:cNvPr>
          <p:cNvSpPr/>
          <p:nvPr/>
        </p:nvSpPr>
        <p:spPr>
          <a:xfrm>
            <a:off x="6843222" y="486743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0" name="אליפסה 169">
            <a:extLst>
              <a:ext uri="{FF2B5EF4-FFF2-40B4-BE49-F238E27FC236}">
                <a16:creationId xmlns:a16="http://schemas.microsoft.com/office/drawing/2014/main" id="{BAFD2D9C-2AC4-45D1-B6B3-2FEDD2AD3891}"/>
              </a:ext>
            </a:extLst>
          </p:cNvPr>
          <p:cNvSpPr/>
          <p:nvPr/>
        </p:nvSpPr>
        <p:spPr>
          <a:xfrm>
            <a:off x="6661724" y="449946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1" name="אליפסה 170">
            <a:extLst>
              <a:ext uri="{FF2B5EF4-FFF2-40B4-BE49-F238E27FC236}">
                <a16:creationId xmlns:a16="http://schemas.microsoft.com/office/drawing/2014/main" id="{20F598A6-C9F7-46AD-B71F-17B347428AFB}"/>
              </a:ext>
            </a:extLst>
          </p:cNvPr>
          <p:cNvSpPr/>
          <p:nvPr/>
        </p:nvSpPr>
        <p:spPr>
          <a:xfrm>
            <a:off x="6714652" y="424302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2" name="אליפסה 171">
            <a:extLst>
              <a:ext uri="{FF2B5EF4-FFF2-40B4-BE49-F238E27FC236}">
                <a16:creationId xmlns:a16="http://schemas.microsoft.com/office/drawing/2014/main" id="{3C4A3DE3-3234-4ADC-B9DB-2D8B19BE04B5}"/>
              </a:ext>
            </a:extLst>
          </p:cNvPr>
          <p:cNvSpPr/>
          <p:nvPr/>
        </p:nvSpPr>
        <p:spPr>
          <a:xfrm>
            <a:off x="6655025" y="446711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3" name="אליפסה 172">
            <a:extLst>
              <a:ext uri="{FF2B5EF4-FFF2-40B4-BE49-F238E27FC236}">
                <a16:creationId xmlns:a16="http://schemas.microsoft.com/office/drawing/2014/main" id="{DB187D6F-D5D5-4AD5-BE6B-C5772D62FE33}"/>
              </a:ext>
            </a:extLst>
          </p:cNvPr>
          <p:cNvSpPr/>
          <p:nvPr/>
        </p:nvSpPr>
        <p:spPr>
          <a:xfrm>
            <a:off x="6828122" y="488215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4" name="אליפסה 173">
            <a:extLst>
              <a:ext uri="{FF2B5EF4-FFF2-40B4-BE49-F238E27FC236}">
                <a16:creationId xmlns:a16="http://schemas.microsoft.com/office/drawing/2014/main" id="{B91763CA-4E47-4103-862A-93ED5143784E}"/>
              </a:ext>
            </a:extLst>
          </p:cNvPr>
          <p:cNvSpPr/>
          <p:nvPr/>
        </p:nvSpPr>
        <p:spPr>
          <a:xfrm>
            <a:off x="6644980" y="491463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5" name="אליפסה 174">
            <a:extLst>
              <a:ext uri="{FF2B5EF4-FFF2-40B4-BE49-F238E27FC236}">
                <a16:creationId xmlns:a16="http://schemas.microsoft.com/office/drawing/2014/main" id="{AF6BFBBB-F96B-4134-96DA-B67EED8DC590}"/>
              </a:ext>
            </a:extLst>
          </p:cNvPr>
          <p:cNvSpPr/>
          <p:nvPr/>
        </p:nvSpPr>
        <p:spPr>
          <a:xfrm>
            <a:off x="6375358" y="447704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6" name="אליפסה 175">
            <a:extLst>
              <a:ext uri="{FF2B5EF4-FFF2-40B4-BE49-F238E27FC236}">
                <a16:creationId xmlns:a16="http://schemas.microsoft.com/office/drawing/2014/main" id="{50793483-0919-47A4-867A-1D1F1BE8C2D4}"/>
              </a:ext>
            </a:extLst>
          </p:cNvPr>
          <p:cNvSpPr/>
          <p:nvPr/>
        </p:nvSpPr>
        <p:spPr>
          <a:xfrm>
            <a:off x="6701254" y="424302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7" name="אליפסה 176">
            <a:extLst>
              <a:ext uri="{FF2B5EF4-FFF2-40B4-BE49-F238E27FC236}">
                <a16:creationId xmlns:a16="http://schemas.microsoft.com/office/drawing/2014/main" id="{B627AC55-2FED-47FC-BA77-0370B27E9BB6}"/>
              </a:ext>
            </a:extLst>
          </p:cNvPr>
          <p:cNvSpPr/>
          <p:nvPr/>
        </p:nvSpPr>
        <p:spPr>
          <a:xfrm>
            <a:off x="6674681" y="446711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8" name="אליפסה 177">
            <a:extLst>
              <a:ext uri="{FF2B5EF4-FFF2-40B4-BE49-F238E27FC236}">
                <a16:creationId xmlns:a16="http://schemas.microsoft.com/office/drawing/2014/main" id="{E6E8F39C-825C-4F07-9954-D3BA4E303537}"/>
              </a:ext>
            </a:extLst>
          </p:cNvPr>
          <p:cNvSpPr/>
          <p:nvPr/>
        </p:nvSpPr>
        <p:spPr>
          <a:xfrm>
            <a:off x="6358336" y="452678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9" name="אליפסה 178">
            <a:extLst>
              <a:ext uri="{FF2B5EF4-FFF2-40B4-BE49-F238E27FC236}">
                <a16:creationId xmlns:a16="http://schemas.microsoft.com/office/drawing/2014/main" id="{F5DFE479-2487-489A-BE76-8458AE9F8BAA}"/>
              </a:ext>
            </a:extLst>
          </p:cNvPr>
          <p:cNvSpPr/>
          <p:nvPr/>
        </p:nvSpPr>
        <p:spPr>
          <a:xfrm>
            <a:off x="6841388" y="490219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0" name="אליפסה 179">
            <a:extLst>
              <a:ext uri="{FF2B5EF4-FFF2-40B4-BE49-F238E27FC236}">
                <a16:creationId xmlns:a16="http://schemas.microsoft.com/office/drawing/2014/main" id="{3CD415BC-6481-4F58-B100-7EFF3D16E6BB}"/>
              </a:ext>
            </a:extLst>
          </p:cNvPr>
          <p:cNvSpPr/>
          <p:nvPr/>
        </p:nvSpPr>
        <p:spPr>
          <a:xfrm>
            <a:off x="6629555" y="491327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1" name="אליפסה 180">
            <a:extLst>
              <a:ext uri="{FF2B5EF4-FFF2-40B4-BE49-F238E27FC236}">
                <a16:creationId xmlns:a16="http://schemas.microsoft.com/office/drawing/2014/main" id="{CE4B11DE-7F9B-4202-B71A-CA0374A4300A}"/>
              </a:ext>
            </a:extLst>
          </p:cNvPr>
          <p:cNvSpPr/>
          <p:nvPr/>
        </p:nvSpPr>
        <p:spPr>
          <a:xfrm>
            <a:off x="6712526" y="4261802"/>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2" name="אליפסה 181">
            <a:extLst>
              <a:ext uri="{FF2B5EF4-FFF2-40B4-BE49-F238E27FC236}">
                <a16:creationId xmlns:a16="http://schemas.microsoft.com/office/drawing/2014/main" id="{9B5D988C-4273-4B1C-8606-CACF63900A01}"/>
              </a:ext>
            </a:extLst>
          </p:cNvPr>
          <p:cNvSpPr/>
          <p:nvPr/>
        </p:nvSpPr>
        <p:spPr>
          <a:xfrm>
            <a:off x="6674681" y="44994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3" name="אליפסה 182">
            <a:extLst>
              <a:ext uri="{FF2B5EF4-FFF2-40B4-BE49-F238E27FC236}">
                <a16:creationId xmlns:a16="http://schemas.microsoft.com/office/drawing/2014/main" id="{934EB4F5-E2C2-4CB4-A17B-C27DA96A2B77}"/>
              </a:ext>
            </a:extLst>
          </p:cNvPr>
          <p:cNvSpPr/>
          <p:nvPr/>
        </p:nvSpPr>
        <p:spPr>
          <a:xfrm>
            <a:off x="6373047" y="44994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4" name="אליפסה 183">
            <a:extLst>
              <a:ext uri="{FF2B5EF4-FFF2-40B4-BE49-F238E27FC236}">
                <a16:creationId xmlns:a16="http://schemas.microsoft.com/office/drawing/2014/main" id="{6651CF84-97B7-4ACF-A8EF-60914DC018B9}"/>
              </a:ext>
            </a:extLst>
          </p:cNvPr>
          <p:cNvSpPr/>
          <p:nvPr/>
        </p:nvSpPr>
        <p:spPr>
          <a:xfrm>
            <a:off x="6649212" y="494134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5" name="אליפסה 184">
            <a:extLst>
              <a:ext uri="{FF2B5EF4-FFF2-40B4-BE49-F238E27FC236}">
                <a16:creationId xmlns:a16="http://schemas.microsoft.com/office/drawing/2014/main" id="{BE45D394-6FEA-4B28-A1D0-E925DB213F28}"/>
              </a:ext>
            </a:extLst>
          </p:cNvPr>
          <p:cNvSpPr/>
          <p:nvPr/>
        </p:nvSpPr>
        <p:spPr>
          <a:xfrm>
            <a:off x="6821272" y="491327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6" name="אליפסה 185">
            <a:extLst>
              <a:ext uri="{FF2B5EF4-FFF2-40B4-BE49-F238E27FC236}">
                <a16:creationId xmlns:a16="http://schemas.microsoft.com/office/drawing/2014/main" id="{84C928A7-5376-4EA2-9862-7FE3FEE07930}"/>
              </a:ext>
            </a:extLst>
          </p:cNvPr>
          <p:cNvSpPr/>
          <p:nvPr/>
        </p:nvSpPr>
        <p:spPr>
          <a:xfrm>
            <a:off x="6345158" y="4499462"/>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8" name="אליפסה 187">
            <a:extLst>
              <a:ext uri="{FF2B5EF4-FFF2-40B4-BE49-F238E27FC236}">
                <a16:creationId xmlns:a16="http://schemas.microsoft.com/office/drawing/2014/main" id="{FF873D38-9B82-405C-B0BC-D545475FED66}"/>
              </a:ext>
            </a:extLst>
          </p:cNvPr>
          <p:cNvSpPr/>
          <p:nvPr/>
        </p:nvSpPr>
        <p:spPr>
          <a:xfrm>
            <a:off x="6910714" y="404774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9" name="אליפסה 188">
            <a:extLst>
              <a:ext uri="{FF2B5EF4-FFF2-40B4-BE49-F238E27FC236}">
                <a16:creationId xmlns:a16="http://schemas.microsoft.com/office/drawing/2014/main" id="{740A577D-DA19-43EF-BE31-57D0CC24551E}"/>
              </a:ext>
            </a:extLst>
          </p:cNvPr>
          <p:cNvSpPr/>
          <p:nvPr/>
        </p:nvSpPr>
        <p:spPr>
          <a:xfrm>
            <a:off x="6827376" y="418522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0" name="אליפסה 189">
            <a:extLst>
              <a:ext uri="{FF2B5EF4-FFF2-40B4-BE49-F238E27FC236}">
                <a16:creationId xmlns:a16="http://schemas.microsoft.com/office/drawing/2014/main" id="{BA9B0CB6-A1D4-44AC-811E-D8F3E748BAE7}"/>
              </a:ext>
            </a:extLst>
          </p:cNvPr>
          <p:cNvSpPr/>
          <p:nvPr/>
        </p:nvSpPr>
        <p:spPr>
          <a:xfrm>
            <a:off x="6843638" y="450754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1" name="אליפסה 190">
            <a:extLst>
              <a:ext uri="{FF2B5EF4-FFF2-40B4-BE49-F238E27FC236}">
                <a16:creationId xmlns:a16="http://schemas.microsoft.com/office/drawing/2014/main" id="{BD90C113-973E-4FCD-A756-01B391ABF044}"/>
              </a:ext>
            </a:extLst>
          </p:cNvPr>
          <p:cNvSpPr/>
          <p:nvPr/>
        </p:nvSpPr>
        <p:spPr>
          <a:xfrm>
            <a:off x="6518317" y="414183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2" name="אליפסה 191">
            <a:extLst>
              <a:ext uri="{FF2B5EF4-FFF2-40B4-BE49-F238E27FC236}">
                <a16:creationId xmlns:a16="http://schemas.microsoft.com/office/drawing/2014/main" id="{E23B9CC2-3C45-4207-BB37-5B8CB6CA31CC}"/>
              </a:ext>
            </a:extLst>
          </p:cNvPr>
          <p:cNvSpPr/>
          <p:nvPr/>
        </p:nvSpPr>
        <p:spPr>
          <a:xfrm>
            <a:off x="6872976" y="406429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3" name="אליפסה 192">
            <a:extLst>
              <a:ext uri="{FF2B5EF4-FFF2-40B4-BE49-F238E27FC236}">
                <a16:creationId xmlns:a16="http://schemas.microsoft.com/office/drawing/2014/main" id="{488F8949-3F89-4A72-A045-CE65CBEC4BA0}"/>
              </a:ext>
            </a:extLst>
          </p:cNvPr>
          <p:cNvSpPr/>
          <p:nvPr/>
        </p:nvSpPr>
        <p:spPr>
          <a:xfrm>
            <a:off x="6919291" y="407319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4" name="אליפסה 193">
            <a:extLst>
              <a:ext uri="{FF2B5EF4-FFF2-40B4-BE49-F238E27FC236}">
                <a16:creationId xmlns:a16="http://schemas.microsoft.com/office/drawing/2014/main" id="{CCDECE88-BBFB-4505-B647-70E52E8A02D5}"/>
              </a:ext>
            </a:extLst>
          </p:cNvPr>
          <p:cNvSpPr/>
          <p:nvPr/>
        </p:nvSpPr>
        <p:spPr>
          <a:xfrm>
            <a:off x="6866277" y="403195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5" name="אליפסה 194">
            <a:extLst>
              <a:ext uri="{FF2B5EF4-FFF2-40B4-BE49-F238E27FC236}">
                <a16:creationId xmlns:a16="http://schemas.microsoft.com/office/drawing/2014/main" id="{70A9FE62-C895-46FE-AF07-837DBDA5DD30}"/>
              </a:ext>
            </a:extLst>
          </p:cNvPr>
          <p:cNvSpPr/>
          <p:nvPr/>
        </p:nvSpPr>
        <p:spPr>
          <a:xfrm>
            <a:off x="6503217" y="415655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6" name="אליפסה 195">
            <a:extLst>
              <a:ext uri="{FF2B5EF4-FFF2-40B4-BE49-F238E27FC236}">
                <a16:creationId xmlns:a16="http://schemas.microsoft.com/office/drawing/2014/main" id="{255F2E47-A675-4469-9745-5202CB6FEC6E}"/>
              </a:ext>
            </a:extLst>
          </p:cNvPr>
          <p:cNvSpPr/>
          <p:nvPr/>
        </p:nvSpPr>
        <p:spPr>
          <a:xfrm>
            <a:off x="6856232" y="447946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7" name="אליפסה 196">
            <a:extLst>
              <a:ext uri="{FF2B5EF4-FFF2-40B4-BE49-F238E27FC236}">
                <a16:creationId xmlns:a16="http://schemas.microsoft.com/office/drawing/2014/main" id="{6286323C-8D35-4731-A2E4-59217F35B0B7}"/>
              </a:ext>
            </a:extLst>
          </p:cNvPr>
          <p:cNvSpPr/>
          <p:nvPr/>
        </p:nvSpPr>
        <p:spPr>
          <a:xfrm>
            <a:off x="6844177" y="417050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8" name="אליפסה 197">
            <a:extLst>
              <a:ext uri="{FF2B5EF4-FFF2-40B4-BE49-F238E27FC236}">
                <a16:creationId xmlns:a16="http://schemas.microsoft.com/office/drawing/2014/main" id="{DB961156-CF52-489C-8819-8B856A68353E}"/>
              </a:ext>
            </a:extLst>
          </p:cNvPr>
          <p:cNvSpPr/>
          <p:nvPr/>
        </p:nvSpPr>
        <p:spPr>
          <a:xfrm>
            <a:off x="6905893" y="407319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9" name="אליפסה 198">
            <a:extLst>
              <a:ext uri="{FF2B5EF4-FFF2-40B4-BE49-F238E27FC236}">
                <a16:creationId xmlns:a16="http://schemas.microsoft.com/office/drawing/2014/main" id="{FCD4EE8A-F710-4875-BAAD-3430E7BAD5DD}"/>
              </a:ext>
            </a:extLst>
          </p:cNvPr>
          <p:cNvSpPr/>
          <p:nvPr/>
        </p:nvSpPr>
        <p:spPr>
          <a:xfrm>
            <a:off x="6885933" y="403195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0" name="אליפסה 199">
            <a:extLst>
              <a:ext uri="{FF2B5EF4-FFF2-40B4-BE49-F238E27FC236}">
                <a16:creationId xmlns:a16="http://schemas.microsoft.com/office/drawing/2014/main" id="{F7A22C74-C400-4C95-9C76-9F9D87FE2B10}"/>
              </a:ext>
            </a:extLst>
          </p:cNvPr>
          <p:cNvSpPr/>
          <p:nvPr/>
        </p:nvSpPr>
        <p:spPr>
          <a:xfrm>
            <a:off x="6827155" y="422025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1" name="אליפסה 200">
            <a:extLst>
              <a:ext uri="{FF2B5EF4-FFF2-40B4-BE49-F238E27FC236}">
                <a16:creationId xmlns:a16="http://schemas.microsoft.com/office/drawing/2014/main" id="{7E902967-26EA-4B27-8906-8514A843B7CA}"/>
              </a:ext>
            </a:extLst>
          </p:cNvPr>
          <p:cNvSpPr/>
          <p:nvPr/>
        </p:nvSpPr>
        <p:spPr>
          <a:xfrm>
            <a:off x="6516483" y="417659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2" name="אליפסה 201">
            <a:extLst>
              <a:ext uri="{FF2B5EF4-FFF2-40B4-BE49-F238E27FC236}">
                <a16:creationId xmlns:a16="http://schemas.microsoft.com/office/drawing/2014/main" id="{4EA30742-47A6-46D5-9C9A-1E928DE2A76A}"/>
              </a:ext>
            </a:extLst>
          </p:cNvPr>
          <p:cNvSpPr/>
          <p:nvPr/>
        </p:nvSpPr>
        <p:spPr>
          <a:xfrm>
            <a:off x="6840807" y="447810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3" name="אליפסה 202">
            <a:extLst>
              <a:ext uri="{FF2B5EF4-FFF2-40B4-BE49-F238E27FC236}">
                <a16:creationId xmlns:a16="http://schemas.microsoft.com/office/drawing/2014/main" id="{175589F9-328F-4C09-A0B0-C6E02C8AAE57}"/>
              </a:ext>
            </a:extLst>
          </p:cNvPr>
          <p:cNvSpPr/>
          <p:nvPr/>
        </p:nvSpPr>
        <p:spPr>
          <a:xfrm>
            <a:off x="6387621" y="3536206"/>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4" name="אליפסה 203">
            <a:extLst>
              <a:ext uri="{FF2B5EF4-FFF2-40B4-BE49-F238E27FC236}">
                <a16:creationId xmlns:a16="http://schemas.microsoft.com/office/drawing/2014/main" id="{D66CF919-B880-40FC-ACB7-FC7366F5B9E1}"/>
              </a:ext>
            </a:extLst>
          </p:cNvPr>
          <p:cNvSpPr/>
          <p:nvPr/>
        </p:nvSpPr>
        <p:spPr>
          <a:xfrm>
            <a:off x="6885933" y="406429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5" name="אליפסה 204">
            <a:extLst>
              <a:ext uri="{FF2B5EF4-FFF2-40B4-BE49-F238E27FC236}">
                <a16:creationId xmlns:a16="http://schemas.microsoft.com/office/drawing/2014/main" id="{7F18BCA6-0296-4305-97FD-924300FE94E7}"/>
              </a:ext>
            </a:extLst>
          </p:cNvPr>
          <p:cNvSpPr/>
          <p:nvPr/>
        </p:nvSpPr>
        <p:spPr>
          <a:xfrm>
            <a:off x="6841866" y="419292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6" name="אליפסה 205">
            <a:extLst>
              <a:ext uri="{FF2B5EF4-FFF2-40B4-BE49-F238E27FC236}">
                <a16:creationId xmlns:a16="http://schemas.microsoft.com/office/drawing/2014/main" id="{401ABE20-C0BA-4E19-8435-F63C791AB114}"/>
              </a:ext>
            </a:extLst>
          </p:cNvPr>
          <p:cNvSpPr/>
          <p:nvPr/>
        </p:nvSpPr>
        <p:spPr>
          <a:xfrm>
            <a:off x="6860464" y="450618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7" name="אליפסה 206">
            <a:extLst>
              <a:ext uri="{FF2B5EF4-FFF2-40B4-BE49-F238E27FC236}">
                <a16:creationId xmlns:a16="http://schemas.microsoft.com/office/drawing/2014/main" id="{506C3E91-7F32-43BF-8914-6943434C7FA5}"/>
              </a:ext>
            </a:extLst>
          </p:cNvPr>
          <p:cNvSpPr/>
          <p:nvPr/>
        </p:nvSpPr>
        <p:spPr>
          <a:xfrm>
            <a:off x="6496367" y="418767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8" name="אליפסה 207">
            <a:extLst>
              <a:ext uri="{FF2B5EF4-FFF2-40B4-BE49-F238E27FC236}">
                <a16:creationId xmlns:a16="http://schemas.microsoft.com/office/drawing/2014/main" id="{6FFCEFCE-2EED-45F2-8A8C-14451DFEFEA1}"/>
              </a:ext>
            </a:extLst>
          </p:cNvPr>
          <p:cNvSpPr/>
          <p:nvPr/>
        </p:nvSpPr>
        <p:spPr>
          <a:xfrm>
            <a:off x="6813977" y="4192928"/>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0" name="אליפסה 209">
            <a:extLst>
              <a:ext uri="{FF2B5EF4-FFF2-40B4-BE49-F238E27FC236}">
                <a16:creationId xmlns:a16="http://schemas.microsoft.com/office/drawing/2014/main" id="{3DD47D9C-5EE2-4FFB-B916-4FE5C610DE04}"/>
              </a:ext>
            </a:extLst>
          </p:cNvPr>
          <p:cNvSpPr/>
          <p:nvPr/>
        </p:nvSpPr>
        <p:spPr>
          <a:xfrm>
            <a:off x="6577779" y="390218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1" name="אליפסה 210">
            <a:extLst>
              <a:ext uri="{FF2B5EF4-FFF2-40B4-BE49-F238E27FC236}">
                <a16:creationId xmlns:a16="http://schemas.microsoft.com/office/drawing/2014/main" id="{C069FF9D-4080-4301-A3BF-AD629E119521}"/>
              </a:ext>
            </a:extLst>
          </p:cNvPr>
          <p:cNvSpPr/>
          <p:nvPr/>
        </p:nvSpPr>
        <p:spPr>
          <a:xfrm>
            <a:off x="6675477" y="489385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2" name="אליפסה 211">
            <a:extLst>
              <a:ext uri="{FF2B5EF4-FFF2-40B4-BE49-F238E27FC236}">
                <a16:creationId xmlns:a16="http://schemas.microsoft.com/office/drawing/2014/main" id="{EF5475E7-99F0-4532-BD69-CBBE6D6B1B77}"/>
              </a:ext>
            </a:extLst>
          </p:cNvPr>
          <p:cNvSpPr/>
          <p:nvPr/>
        </p:nvSpPr>
        <p:spPr>
          <a:xfrm>
            <a:off x="6504090" y="462732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3" name="אליפסה 212">
            <a:extLst>
              <a:ext uri="{FF2B5EF4-FFF2-40B4-BE49-F238E27FC236}">
                <a16:creationId xmlns:a16="http://schemas.microsoft.com/office/drawing/2014/main" id="{E75404FC-140A-41BD-9575-A539A63710C1}"/>
              </a:ext>
            </a:extLst>
          </p:cNvPr>
          <p:cNvSpPr/>
          <p:nvPr/>
        </p:nvSpPr>
        <p:spPr>
          <a:xfrm>
            <a:off x="6714926" y="455205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4" name="אליפסה 213">
            <a:extLst>
              <a:ext uri="{FF2B5EF4-FFF2-40B4-BE49-F238E27FC236}">
                <a16:creationId xmlns:a16="http://schemas.microsoft.com/office/drawing/2014/main" id="{36453363-22C0-473A-87B4-B0293B69586F}"/>
              </a:ext>
            </a:extLst>
          </p:cNvPr>
          <p:cNvSpPr/>
          <p:nvPr/>
        </p:nvSpPr>
        <p:spPr>
          <a:xfrm>
            <a:off x="6533428" y="418408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5" name="אליפסה 214">
            <a:extLst>
              <a:ext uri="{FF2B5EF4-FFF2-40B4-BE49-F238E27FC236}">
                <a16:creationId xmlns:a16="http://schemas.microsoft.com/office/drawing/2014/main" id="{B0BC4003-A8F7-4CFB-869A-112B9E6A47DC}"/>
              </a:ext>
            </a:extLst>
          </p:cNvPr>
          <p:cNvSpPr/>
          <p:nvPr/>
        </p:nvSpPr>
        <p:spPr>
          <a:xfrm>
            <a:off x="6586356" y="392764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6" name="אליפסה 215">
            <a:extLst>
              <a:ext uri="{FF2B5EF4-FFF2-40B4-BE49-F238E27FC236}">
                <a16:creationId xmlns:a16="http://schemas.microsoft.com/office/drawing/2014/main" id="{CC68ED4A-E5D8-4459-8297-DBDEC52F91BF}"/>
              </a:ext>
            </a:extLst>
          </p:cNvPr>
          <p:cNvSpPr/>
          <p:nvPr/>
        </p:nvSpPr>
        <p:spPr>
          <a:xfrm>
            <a:off x="6526729" y="415173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7" name="אליפסה 216">
            <a:extLst>
              <a:ext uri="{FF2B5EF4-FFF2-40B4-BE49-F238E27FC236}">
                <a16:creationId xmlns:a16="http://schemas.microsoft.com/office/drawing/2014/main" id="{8A9CA464-2B08-479D-A984-07B5A73BFEB6}"/>
              </a:ext>
            </a:extLst>
          </p:cNvPr>
          <p:cNvSpPr/>
          <p:nvPr/>
        </p:nvSpPr>
        <p:spPr>
          <a:xfrm>
            <a:off x="6699826" y="456677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8" name="אליפסה 217">
            <a:extLst>
              <a:ext uri="{FF2B5EF4-FFF2-40B4-BE49-F238E27FC236}">
                <a16:creationId xmlns:a16="http://schemas.microsoft.com/office/drawing/2014/main" id="{4B38F16A-7C2B-4B79-9CF2-690CB9ABBDF4}"/>
              </a:ext>
            </a:extLst>
          </p:cNvPr>
          <p:cNvSpPr/>
          <p:nvPr/>
        </p:nvSpPr>
        <p:spPr>
          <a:xfrm>
            <a:off x="6516684" y="459925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9" name="אליפסה 218">
            <a:extLst>
              <a:ext uri="{FF2B5EF4-FFF2-40B4-BE49-F238E27FC236}">
                <a16:creationId xmlns:a16="http://schemas.microsoft.com/office/drawing/2014/main" id="{2D90E5DD-3899-42A9-BFDE-EDF211EBDE5D}"/>
              </a:ext>
            </a:extLst>
          </p:cNvPr>
          <p:cNvSpPr/>
          <p:nvPr/>
        </p:nvSpPr>
        <p:spPr>
          <a:xfrm>
            <a:off x="6692278" y="487914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0" name="אליפסה 219">
            <a:extLst>
              <a:ext uri="{FF2B5EF4-FFF2-40B4-BE49-F238E27FC236}">
                <a16:creationId xmlns:a16="http://schemas.microsoft.com/office/drawing/2014/main" id="{864631BB-54BA-41A0-A7F1-F15A936E64CD}"/>
              </a:ext>
            </a:extLst>
          </p:cNvPr>
          <p:cNvSpPr/>
          <p:nvPr/>
        </p:nvSpPr>
        <p:spPr>
          <a:xfrm>
            <a:off x="6572958" y="392764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1" name="אליפסה 220">
            <a:extLst>
              <a:ext uri="{FF2B5EF4-FFF2-40B4-BE49-F238E27FC236}">
                <a16:creationId xmlns:a16="http://schemas.microsoft.com/office/drawing/2014/main" id="{30CB9C50-A50C-4C2A-8BA4-62A35D7964A6}"/>
              </a:ext>
            </a:extLst>
          </p:cNvPr>
          <p:cNvSpPr/>
          <p:nvPr/>
        </p:nvSpPr>
        <p:spPr>
          <a:xfrm>
            <a:off x="6546385" y="415173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2" name="אליפסה 221">
            <a:extLst>
              <a:ext uri="{FF2B5EF4-FFF2-40B4-BE49-F238E27FC236}">
                <a16:creationId xmlns:a16="http://schemas.microsoft.com/office/drawing/2014/main" id="{B3C06BD6-5C6D-4269-B286-84F25C3C339F}"/>
              </a:ext>
            </a:extLst>
          </p:cNvPr>
          <p:cNvSpPr/>
          <p:nvPr/>
        </p:nvSpPr>
        <p:spPr>
          <a:xfrm>
            <a:off x="6675256" y="492888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3" name="אליפסה 222">
            <a:extLst>
              <a:ext uri="{FF2B5EF4-FFF2-40B4-BE49-F238E27FC236}">
                <a16:creationId xmlns:a16="http://schemas.microsoft.com/office/drawing/2014/main" id="{B524E4E6-AF8A-4F97-A9ED-A99B24D702B7}"/>
              </a:ext>
            </a:extLst>
          </p:cNvPr>
          <p:cNvSpPr/>
          <p:nvPr/>
        </p:nvSpPr>
        <p:spPr>
          <a:xfrm>
            <a:off x="6713092" y="458681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4" name="אליפסה 223">
            <a:extLst>
              <a:ext uri="{FF2B5EF4-FFF2-40B4-BE49-F238E27FC236}">
                <a16:creationId xmlns:a16="http://schemas.microsoft.com/office/drawing/2014/main" id="{4507081F-518F-448C-85C0-2C74246135D9}"/>
              </a:ext>
            </a:extLst>
          </p:cNvPr>
          <p:cNvSpPr/>
          <p:nvPr/>
        </p:nvSpPr>
        <p:spPr>
          <a:xfrm>
            <a:off x="6501259" y="459789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5" name="אליפסה 224">
            <a:extLst>
              <a:ext uri="{FF2B5EF4-FFF2-40B4-BE49-F238E27FC236}">
                <a16:creationId xmlns:a16="http://schemas.microsoft.com/office/drawing/2014/main" id="{F044B18E-E2C6-4947-ABF4-02E66A063CA1}"/>
              </a:ext>
            </a:extLst>
          </p:cNvPr>
          <p:cNvSpPr/>
          <p:nvPr/>
        </p:nvSpPr>
        <p:spPr>
          <a:xfrm>
            <a:off x="6584230" y="3946425"/>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6" name="אליפסה 225">
            <a:extLst>
              <a:ext uri="{FF2B5EF4-FFF2-40B4-BE49-F238E27FC236}">
                <a16:creationId xmlns:a16="http://schemas.microsoft.com/office/drawing/2014/main" id="{CB9772A1-9112-4F80-B82B-6E398FA45FE4}"/>
              </a:ext>
            </a:extLst>
          </p:cNvPr>
          <p:cNvSpPr/>
          <p:nvPr/>
        </p:nvSpPr>
        <p:spPr>
          <a:xfrm>
            <a:off x="6546385" y="418408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7" name="אליפסה 226">
            <a:extLst>
              <a:ext uri="{FF2B5EF4-FFF2-40B4-BE49-F238E27FC236}">
                <a16:creationId xmlns:a16="http://schemas.microsoft.com/office/drawing/2014/main" id="{264745EB-DD0B-4988-A8E5-B4CB648FC63A}"/>
              </a:ext>
            </a:extLst>
          </p:cNvPr>
          <p:cNvSpPr/>
          <p:nvPr/>
        </p:nvSpPr>
        <p:spPr>
          <a:xfrm>
            <a:off x="6689967" y="490156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8" name="אליפסה 227">
            <a:extLst>
              <a:ext uri="{FF2B5EF4-FFF2-40B4-BE49-F238E27FC236}">
                <a16:creationId xmlns:a16="http://schemas.microsoft.com/office/drawing/2014/main" id="{52C85063-4488-46CE-82F9-FCACF37A73B2}"/>
              </a:ext>
            </a:extLst>
          </p:cNvPr>
          <p:cNvSpPr/>
          <p:nvPr/>
        </p:nvSpPr>
        <p:spPr>
          <a:xfrm>
            <a:off x="6520916" y="462597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9" name="אליפסה 228">
            <a:extLst>
              <a:ext uri="{FF2B5EF4-FFF2-40B4-BE49-F238E27FC236}">
                <a16:creationId xmlns:a16="http://schemas.microsoft.com/office/drawing/2014/main" id="{E9043222-0ED5-4CF5-AF05-ECD6EB0EE6B4}"/>
              </a:ext>
            </a:extLst>
          </p:cNvPr>
          <p:cNvSpPr/>
          <p:nvPr/>
        </p:nvSpPr>
        <p:spPr>
          <a:xfrm>
            <a:off x="6692976" y="459789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0" name="אליפסה 229">
            <a:extLst>
              <a:ext uri="{FF2B5EF4-FFF2-40B4-BE49-F238E27FC236}">
                <a16:creationId xmlns:a16="http://schemas.microsoft.com/office/drawing/2014/main" id="{7AF7C5CC-2145-46FB-A985-7CD869688BEC}"/>
              </a:ext>
            </a:extLst>
          </p:cNvPr>
          <p:cNvSpPr/>
          <p:nvPr/>
        </p:nvSpPr>
        <p:spPr>
          <a:xfrm>
            <a:off x="6662078" y="4901561"/>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2" name="אליפסה 231">
            <a:extLst>
              <a:ext uri="{FF2B5EF4-FFF2-40B4-BE49-F238E27FC236}">
                <a16:creationId xmlns:a16="http://schemas.microsoft.com/office/drawing/2014/main" id="{00CD9D16-F9B6-4F6C-93F6-4F3AF35808C2}"/>
              </a:ext>
            </a:extLst>
          </p:cNvPr>
          <p:cNvSpPr/>
          <p:nvPr/>
        </p:nvSpPr>
        <p:spPr>
          <a:xfrm>
            <a:off x="6641927" y="405987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3" name="אליפסה 232">
            <a:extLst>
              <a:ext uri="{FF2B5EF4-FFF2-40B4-BE49-F238E27FC236}">
                <a16:creationId xmlns:a16="http://schemas.microsoft.com/office/drawing/2014/main" id="{C7E1627D-D1F2-469E-BCE2-54A46435F8C3}"/>
              </a:ext>
            </a:extLst>
          </p:cNvPr>
          <p:cNvSpPr/>
          <p:nvPr/>
        </p:nvSpPr>
        <p:spPr>
          <a:xfrm>
            <a:off x="6294409" y="433407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4" name="אליפסה 233">
            <a:extLst>
              <a:ext uri="{FF2B5EF4-FFF2-40B4-BE49-F238E27FC236}">
                <a16:creationId xmlns:a16="http://schemas.microsoft.com/office/drawing/2014/main" id="{7FDBBBCF-B75D-46ED-AE94-6B573DA4EF7C}"/>
              </a:ext>
            </a:extLst>
          </p:cNvPr>
          <p:cNvSpPr/>
          <p:nvPr/>
        </p:nvSpPr>
        <p:spPr>
          <a:xfrm>
            <a:off x="6568238" y="478501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5" name="אליפסה 234">
            <a:extLst>
              <a:ext uri="{FF2B5EF4-FFF2-40B4-BE49-F238E27FC236}">
                <a16:creationId xmlns:a16="http://schemas.microsoft.com/office/drawing/2014/main" id="{9BA09CD0-1DC4-4E2F-850F-B96F871C41F9}"/>
              </a:ext>
            </a:extLst>
          </p:cNvPr>
          <p:cNvSpPr/>
          <p:nvPr/>
        </p:nvSpPr>
        <p:spPr>
          <a:xfrm>
            <a:off x="6779074" y="470974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6" name="אליפסה 235">
            <a:extLst>
              <a:ext uri="{FF2B5EF4-FFF2-40B4-BE49-F238E27FC236}">
                <a16:creationId xmlns:a16="http://schemas.microsoft.com/office/drawing/2014/main" id="{EE6A335C-F03C-4D3C-8BCA-14A815449F5F}"/>
              </a:ext>
            </a:extLst>
          </p:cNvPr>
          <p:cNvSpPr/>
          <p:nvPr/>
        </p:nvSpPr>
        <p:spPr>
          <a:xfrm>
            <a:off x="6597576" y="434177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7" name="אליפסה 236">
            <a:extLst>
              <a:ext uri="{FF2B5EF4-FFF2-40B4-BE49-F238E27FC236}">
                <a16:creationId xmlns:a16="http://schemas.microsoft.com/office/drawing/2014/main" id="{357910F5-02EA-4EE8-91B9-3CCD944D5981}"/>
              </a:ext>
            </a:extLst>
          </p:cNvPr>
          <p:cNvSpPr/>
          <p:nvPr/>
        </p:nvSpPr>
        <p:spPr>
          <a:xfrm>
            <a:off x="6650504" y="408533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8" name="אליפסה 237">
            <a:extLst>
              <a:ext uri="{FF2B5EF4-FFF2-40B4-BE49-F238E27FC236}">
                <a16:creationId xmlns:a16="http://schemas.microsoft.com/office/drawing/2014/main" id="{6DE5EA41-6658-4EDD-97A3-F5CCB013E7C3}"/>
              </a:ext>
            </a:extLst>
          </p:cNvPr>
          <p:cNvSpPr/>
          <p:nvPr/>
        </p:nvSpPr>
        <p:spPr>
          <a:xfrm>
            <a:off x="6590877" y="430942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9" name="אליפסה 238">
            <a:extLst>
              <a:ext uri="{FF2B5EF4-FFF2-40B4-BE49-F238E27FC236}">
                <a16:creationId xmlns:a16="http://schemas.microsoft.com/office/drawing/2014/main" id="{DA4701C3-D578-4E70-B36A-DD876A51547A}"/>
              </a:ext>
            </a:extLst>
          </p:cNvPr>
          <p:cNvSpPr/>
          <p:nvPr/>
        </p:nvSpPr>
        <p:spPr>
          <a:xfrm>
            <a:off x="6763974" y="472446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0" name="אליפסה 239">
            <a:extLst>
              <a:ext uri="{FF2B5EF4-FFF2-40B4-BE49-F238E27FC236}">
                <a16:creationId xmlns:a16="http://schemas.microsoft.com/office/drawing/2014/main" id="{44903D81-BF73-405C-9739-1C17E04C1AB1}"/>
              </a:ext>
            </a:extLst>
          </p:cNvPr>
          <p:cNvSpPr/>
          <p:nvPr/>
        </p:nvSpPr>
        <p:spPr>
          <a:xfrm>
            <a:off x="6580832" y="475694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1" name="אליפסה 240">
            <a:extLst>
              <a:ext uri="{FF2B5EF4-FFF2-40B4-BE49-F238E27FC236}">
                <a16:creationId xmlns:a16="http://schemas.microsoft.com/office/drawing/2014/main" id="{A9A83E02-6D28-452D-B0E2-FA9439A8F457}"/>
              </a:ext>
            </a:extLst>
          </p:cNvPr>
          <p:cNvSpPr/>
          <p:nvPr/>
        </p:nvSpPr>
        <p:spPr>
          <a:xfrm>
            <a:off x="6311210" y="431935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2" name="אליפסה 241">
            <a:extLst>
              <a:ext uri="{FF2B5EF4-FFF2-40B4-BE49-F238E27FC236}">
                <a16:creationId xmlns:a16="http://schemas.microsoft.com/office/drawing/2014/main" id="{28A5510F-BC69-4ED7-9827-9ECC3F3BCDB5}"/>
              </a:ext>
            </a:extLst>
          </p:cNvPr>
          <p:cNvSpPr/>
          <p:nvPr/>
        </p:nvSpPr>
        <p:spPr>
          <a:xfrm>
            <a:off x="6637106" y="408533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3" name="אליפסה 242">
            <a:extLst>
              <a:ext uri="{FF2B5EF4-FFF2-40B4-BE49-F238E27FC236}">
                <a16:creationId xmlns:a16="http://schemas.microsoft.com/office/drawing/2014/main" id="{132CCA3D-F6C0-46B4-877D-7E6097B4DDC2}"/>
              </a:ext>
            </a:extLst>
          </p:cNvPr>
          <p:cNvSpPr/>
          <p:nvPr/>
        </p:nvSpPr>
        <p:spPr>
          <a:xfrm>
            <a:off x="6610533" y="430942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4" name="אליפסה 243">
            <a:extLst>
              <a:ext uri="{FF2B5EF4-FFF2-40B4-BE49-F238E27FC236}">
                <a16:creationId xmlns:a16="http://schemas.microsoft.com/office/drawing/2014/main" id="{097E66D8-4B08-4343-9146-CD8A4870F042}"/>
              </a:ext>
            </a:extLst>
          </p:cNvPr>
          <p:cNvSpPr/>
          <p:nvPr/>
        </p:nvSpPr>
        <p:spPr>
          <a:xfrm>
            <a:off x="6294188" y="436909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5" name="אליפסה 244">
            <a:extLst>
              <a:ext uri="{FF2B5EF4-FFF2-40B4-BE49-F238E27FC236}">
                <a16:creationId xmlns:a16="http://schemas.microsoft.com/office/drawing/2014/main" id="{C01CEDF2-5713-4CF4-B0B0-D97CE9865F63}"/>
              </a:ext>
            </a:extLst>
          </p:cNvPr>
          <p:cNvSpPr/>
          <p:nvPr/>
        </p:nvSpPr>
        <p:spPr>
          <a:xfrm>
            <a:off x="6777240" y="474450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6" name="אליפסה 245">
            <a:extLst>
              <a:ext uri="{FF2B5EF4-FFF2-40B4-BE49-F238E27FC236}">
                <a16:creationId xmlns:a16="http://schemas.microsoft.com/office/drawing/2014/main" id="{A3DD53DF-77FF-4D6D-9243-30E9C713622F}"/>
              </a:ext>
            </a:extLst>
          </p:cNvPr>
          <p:cNvSpPr/>
          <p:nvPr/>
        </p:nvSpPr>
        <p:spPr>
          <a:xfrm>
            <a:off x="6565407" y="475558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7" name="אליפסה 246">
            <a:extLst>
              <a:ext uri="{FF2B5EF4-FFF2-40B4-BE49-F238E27FC236}">
                <a16:creationId xmlns:a16="http://schemas.microsoft.com/office/drawing/2014/main" id="{7D023385-BE1B-47D5-BFA7-CF73166CCB97}"/>
              </a:ext>
            </a:extLst>
          </p:cNvPr>
          <p:cNvSpPr/>
          <p:nvPr/>
        </p:nvSpPr>
        <p:spPr>
          <a:xfrm>
            <a:off x="6648378" y="4104113"/>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8" name="אליפסה 247">
            <a:extLst>
              <a:ext uri="{FF2B5EF4-FFF2-40B4-BE49-F238E27FC236}">
                <a16:creationId xmlns:a16="http://schemas.microsoft.com/office/drawing/2014/main" id="{68090345-86F9-4DF0-B886-BB20A32576D2}"/>
              </a:ext>
            </a:extLst>
          </p:cNvPr>
          <p:cNvSpPr/>
          <p:nvPr/>
        </p:nvSpPr>
        <p:spPr>
          <a:xfrm>
            <a:off x="6610533" y="434177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9" name="אליפסה 248">
            <a:extLst>
              <a:ext uri="{FF2B5EF4-FFF2-40B4-BE49-F238E27FC236}">
                <a16:creationId xmlns:a16="http://schemas.microsoft.com/office/drawing/2014/main" id="{DAD9DF9E-BACE-4545-90A5-A14416E2B3A5}"/>
              </a:ext>
            </a:extLst>
          </p:cNvPr>
          <p:cNvSpPr/>
          <p:nvPr/>
        </p:nvSpPr>
        <p:spPr>
          <a:xfrm>
            <a:off x="6308899" y="434177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0" name="אליפסה 249">
            <a:extLst>
              <a:ext uri="{FF2B5EF4-FFF2-40B4-BE49-F238E27FC236}">
                <a16:creationId xmlns:a16="http://schemas.microsoft.com/office/drawing/2014/main" id="{85003193-F33D-4304-BA9B-548B32C6B55E}"/>
              </a:ext>
            </a:extLst>
          </p:cNvPr>
          <p:cNvSpPr/>
          <p:nvPr/>
        </p:nvSpPr>
        <p:spPr>
          <a:xfrm>
            <a:off x="6585064" y="478365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1" name="אליפסה 250">
            <a:extLst>
              <a:ext uri="{FF2B5EF4-FFF2-40B4-BE49-F238E27FC236}">
                <a16:creationId xmlns:a16="http://schemas.microsoft.com/office/drawing/2014/main" id="{FC73FAD9-1B72-453B-84FF-D17400F8F916}"/>
              </a:ext>
            </a:extLst>
          </p:cNvPr>
          <p:cNvSpPr/>
          <p:nvPr/>
        </p:nvSpPr>
        <p:spPr>
          <a:xfrm>
            <a:off x="6757124" y="475558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2" name="אליפסה 251">
            <a:extLst>
              <a:ext uri="{FF2B5EF4-FFF2-40B4-BE49-F238E27FC236}">
                <a16:creationId xmlns:a16="http://schemas.microsoft.com/office/drawing/2014/main" id="{99C96372-53A0-4696-8493-25F37EC55777}"/>
              </a:ext>
            </a:extLst>
          </p:cNvPr>
          <p:cNvSpPr/>
          <p:nvPr/>
        </p:nvSpPr>
        <p:spPr>
          <a:xfrm>
            <a:off x="6281010" y="4341773"/>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4" name="אליפסה 253">
            <a:extLst>
              <a:ext uri="{FF2B5EF4-FFF2-40B4-BE49-F238E27FC236}">
                <a16:creationId xmlns:a16="http://schemas.microsoft.com/office/drawing/2014/main" id="{E3C45981-3CC5-457D-B631-24CBA05F273B}"/>
              </a:ext>
            </a:extLst>
          </p:cNvPr>
          <p:cNvSpPr/>
          <p:nvPr/>
        </p:nvSpPr>
        <p:spPr>
          <a:xfrm>
            <a:off x="6706075" y="421756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5" name="אליפסה 254">
            <a:extLst>
              <a:ext uri="{FF2B5EF4-FFF2-40B4-BE49-F238E27FC236}">
                <a16:creationId xmlns:a16="http://schemas.microsoft.com/office/drawing/2014/main" id="{4E62EF26-ACDD-42BD-87EA-B8D652F1A779}"/>
              </a:ext>
            </a:extLst>
          </p:cNvPr>
          <p:cNvSpPr/>
          <p:nvPr/>
        </p:nvSpPr>
        <p:spPr>
          <a:xfrm>
            <a:off x="6358557" y="449176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6" name="אליפסה 255">
            <a:extLst>
              <a:ext uri="{FF2B5EF4-FFF2-40B4-BE49-F238E27FC236}">
                <a16:creationId xmlns:a16="http://schemas.microsoft.com/office/drawing/2014/main" id="{0DCAE532-8009-4FF0-B488-85F753AFE397}"/>
              </a:ext>
            </a:extLst>
          </p:cNvPr>
          <p:cNvSpPr/>
          <p:nvPr/>
        </p:nvSpPr>
        <p:spPr>
          <a:xfrm>
            <a:off x="6632386" y="494270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7" name="אליפסה 256">
            <a:extLst>
              <a:ext uri="{FF2B5EF4-FFF2-40B4-BE49-F238E27FC236}">
                <a16:creationId xmlns:a16="http://schemas.microsoft.com/office/drawing/2014/main" id="{2FA7A67E-784B-48D9-9624-82DFF815CE87}"/>
              </a:ext>
            </a:extLst>
          </p:cNvPr>
          <p:cNvSpPr/>
          <p:nvPr/>
        </p:nvSpPr>
        <p:spPr>
          <a:xfrm>
            <a:off x="6843222" y="486743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8" name="אליפסה 257">
            <a:extLst>
              <a:ext uri="{FF2B5EF4-FFF2-40B4-BE49-F238E27FC236}">
                <a16:creationId xmlns:a16="http://schemas.microsoft.com/office/drawing/2014/main" id="{F8EF9F5D-FFDE-4E83-A0F2-26DD2238D58C}"/>
              </a:ext>
            </a:extLst>
          </p:cNvPr>
          <p:cNvSpPr/>
          <p:nvPr/>
        </p:nvSpPr>
        <p:spPr>
          <a:xfrm>
            <a:off x="6661724" y="449946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9" name="אליפסה 258">
            <a:extLst>
              <a:ext uri="{FF2B5EF4-FFF2-40B4-BE49-F238E27FC236}">
                <a16:creationId xmlns:a16="http://schemas.microsoft.com/office/drawing/2014/main" id="{54216D5D-7A27-4439-8CDA-1FEED221CC33}"/>
              </a:ext>
            </a:extLst>
          </p:cNvPr>
          <p:cNvSpPr/>
          <p:nvPr/>
        </p:nvSpPr>
        <p:spPr>
          <a:xfrm>
            <a:off x="6714652" y="424302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0" name="אליפסה 259">
            <a:extLst>
              <a:ext uri="{FF2B5EF4-FFF2-40B4-BE49-F238E27FC236}">
                <a16:creationId xmlns:a16="http://schemas.microsoft.com/office/drawing/2014/main" id="{527BE2BF-4104-421E-98FA-822DEC015619}"/>
              </a:ext>
            </a:extLst>
          </p:cNvPr>
          <p:cNvSpPr/>
          <p:nvPr/>
        </p:nvSpPr>
        <p:spPr>
          <a:xfrm>
            <a:off x="6655025" y="446711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1" name="אליפסה 260">
            <a:extLst>
              <a:ext uri="{FF2B5EF4-FFF2-40B4-BE49-F238E27FC236}">
                <a16:creationId xmlns:a16="http://schemas.microsoft.com/office/drawing/2014/main" id="{24F26BE9-CD2B-4D8C-A6A0-C53BE54EE1B7}"/>
              </a:ext>
            </a:extLst>
          </p:cNvPr>
          <p:cNvSpPr/>
          <p:nvPr/>
        </p:nvSpPr>
        <p:spPr>
          <a:xfrm>
            <a:off x="6828122" y="488215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2" name="אליפסה 261">
            <a:extLst>
              <a:ext uri="{FF2B5EF4-FFF2-40B4-BE49-F238E27FC236}">
                <a16:creationId xmlns:a16="http://schemas.microsoft.com/office/drawing/2014/main" id="{F94D4B96-38F0-4006-85B2-3001A1E5DE8A}"/>
              </a:ext>
            </a:extLst>
          </p:cNvPr>
          <p:cNvSpPr/>
          <p:nvPr/>
        </p:nvSpPr>
        <p:spPr>
          <a:xfrm>
            <a:off x="6644980" y="491463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3" name="אליפסה 262">
            <a:extLst>
              <a:ext uri="{FF2B5EF4-FFF2-40B4-BE49-F238E27FC236}">
                <a16:creationId xmlns:a16="http://schemas.microsoft.com/office/drawing/2014/main" id="{8A5A69B4-19E9-4BE1-ACBD-4D65D8D5CAD9}"/>
              </a:ext>
            </a:extLst>
          </p:cNvPr>
          <p:cNvSpPr/>
          <p:nvPr/>
        </p:nvSpPr>
        <p:spPr>
          <a:xfrm>
            <a:off x="6375358" y="447704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4" name="אליפסה 263">
            <a:extLst>
              <a:ext uri="{FF2B5EF4-FFF2-40B4-BE49-F238E27FC236}">
                <a16:creationId xmlns:a16="http://schemas.microsoft.com/office/drawing/2014/main" id="{4FC39568-A5B9-46B3-A171-81756FB61D70}"/>
              </a:ext>
            </a:extLst>
          </p:cNvPr>
          <p:cNvSpPr/>
          <p:nvPr/>
        </p:nvSpPr>
        <p:spPr>
          <a:xfrm>
            <a:off x="6701254" y="424302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5" name="אליפסה 264">
            <a:extLst>
              <a:ext uri="{FF2B5EF4-FFF2-40B4-BE49-F238E27FC236}">
                <a16:creationId xmlns:a16="http://schemas.microsoft.com/office/drawing/2014/main" id="{6AA93D05-DB6F-44A0-BF92-A6802B381EDF}"/>
              </a:ext>
            </a:extLst>
          </p:cNvPr>
          <p:cNvSpPr/>
          <p:nvPr/>
        </p:nvSpPr>
        <p:spPr>
          <a:xfrm>
            <a:off x="6674681" y="446711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6" name="אליפסה 265">
            <a:extLst>
              <a:ext uri="{FF2B5EF4-FFF2-40B4-BE49-F238E27FC236}">
                <a16:creationId xmlns:a16="http://schemas.microsoft.com/office/drawing/2014/main" id="{356A4884-FE86-4E54-8E92-783A8D9223E7}"/>
              </a:ext>
            </a:extLst>
          </p:cNvPr>
          <p:cNvSpPr/>
          <p:nvPr/>
        </p:nvSpPr>
        <p:spPr>
          <a:xfrm>
            <a:off x="6358336" y="452678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7" name="אליפסה 266">
            <a:extLst>
              <a:ext uri="{FF2B5EF4-FFF2-40B4-BE49-F238E27FC236}">
                <a16:creationId xmlns:a16="http://schemas.microsoft.com/office/drawing/2014/main" id="{999550F5-C23F-45A1-B059-DF6D412B92C5}"/>
              </a:ext>
            </a:extLst>
          </p:cNvPr>
          <p:cNvSpPr/>
          <p:nvPr/>
        </p:nvSpPr>
        <p:spPr>
          <a:xfrm>
            <a:off x="6841388" y="490219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8" name="אליפסה 267">
            <a:extLst>
              <a:ext uri="{FF2B5EF4-FFF2-40B4-BE49-F238E27FC236}">
                <a16:creationId xmlns:a16="http://schemas.microsoft.com/office/drawing/2014/main" id="{5CD08D51-63F9-429E-A469-7402DE831748}"/>
              </a:ext>
            </a:extLst>
          </p:cNvPr>
          <p:cNvSpPr/>
          <p:nvPr/>
        </p:nvSpPr>
        <p:spPr>
          <a:xfrm>
            <a:off x="6629555" y="491327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9" name="אליפסה 268">
            <a:extLst>
              <a:ext uri="{FF2B5EF4-FFF2-40B4-BE49-F238E27FC236}">
                <a16:creationId xmlns:a16="http://schemas.microsoft.com/office/drawing/2014/main" id="{9EA16222-A9AB-4B5C-AE49-858C3617ADD2}"/>
              </a:ext>
            </a:extLst>
          </p:cNvPr>
          <p:cNvSpPr/>
          <p:nvPr/>
        </p:nvSpPr>
        <p:spPr>
          <a:xfrm>
            <a:off x="6712526" y="4261802"/>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0" name="אליפסה 269">
            <a:extLst>
              <a:ext uri="{FF2B5EF4-FFF2-40B4-BE49-F238E27FC236}">
                <a16:creationId xmlns:a16="http://schemas.microsoft.com/office/drawing/2014/main" id="{EB26A59C-E47A-4139-B481-604A8CD8491B}"/>
              </a:ext>
            </a:extLst>
          </p:cNvPr>
          <p:cNvSpPr/>
          <p:nvPr/>
        </p:nvSpPr>
        <p:spPr>
          <a:xfrm>
            <a:off x="6674681" y="44994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1" name="אליפסה 270">
            <a:extLst>
              <a:ext uri="{FF2B5EF4-FFF2-40B4-BE49-F238E27FC236}">
                <a16:creationId xmlns:a16="http://schemas.microsoft.com/office/drawing/2014/main" id="{222CCDFE-60AD-4C1C-93E5-111BC04A5BE8}"/>
              </a:ext>
            </a:extLst>
          </p:cNvPr>
          <p:cNvSpPr/>
          <p:nvPr/>
        </p:nvSpPr>
        <p:spPr>
          <a:xfrm>
            <a:off x="6373047" y="44994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2" name="אליפסה 271">
            <a:extLst>
              <a:ext uri="{FF2B5EF4-FFF2-40B4-BE49-F238E27FC236}">
                <a16:creationId xmlns:a16="http://schemas.microsoft.com/office/drawing/2014/main" id="{FA9A0883-370B-4400-9B4C-C9B0325D9204}"/>
              </a:ext>
            </a:extLst>
          </p:cNvPr>
          <p:cNvSpPr/>
          <p:nvPr/>
        </p:nvSpPr>
        <p:spPr>
          <a:xfrm>
            <a:off x="6649212" y="494134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3" name="אליפסה 272">
            <a:extLst>
              <a:ext uri="{FF2B5EF4-FFF2-40B4-BE49-F238E27FC236}">
                <a16:creationId xmlns:a16="http://schemas.microsoft.com/office/drawing/2014/main" id="{191CB170-DB3E-4D91-88C6-AB66A1332ADA}"/>
              </a:ext>
            </a:extLst>
          </p:cNvPr>
          <p:cNvSpPr/>
          <p:nvPr/>
        </p:nvSpPr>
        <p:spPr>
          <a:xfrm>
            <a:off x="6821272" y="491327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4" name="אליפסה 273">
            <a:extLst>
              <a:ext uri="{FF2B5EF4-FFF2-40B4-BE49-F238E27FC236}">
                <a16:creationId xmlns:a16="http://schemas.microsoft.com/office/drawing/2014/main" id="{6C286BDE-F908-4D29-ACA2-984476695741}"/>
              </a:ext>
            </a:extLst>
          </p:cNvPr>
          <p:cNvSpPr/>
          <p:nvPr/>
        </p:nvSpPr>
        <p:spPr>
          <a:xfrm>
            <a:off x="6345158" y="4499462"/>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6" name="אליפסה 275">
            <a:extLst>
              <a:ext uri="{FF2B5EF4-FFF2-40B4-BE49-F238E27FC236}">
                <a16:creationId xmlns:a16="http://schemas.microsoft.com/office/drawing/2014/main" id="{50AE443D-AE68-40EC-96D5-EF0318502B01}"/>
              </a:ext>
            </a:extLst>
          </p:cNvPr>
          <p:cNvSpPr/>
          <p:nvPr/>
        </p:nvSpPr>
        <p:spPr>
          <a:xfrm>
            <a:off x="7039993" y="288016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7" name="אליפסה 276">
            <a:extLst>
              <a:ext uri="{FF2B5EF4-FFF2-40B4-BE49-F238E27FC236}">
                <a16:creationId xmlns:a16="http://schemas.microsoft.com/office/drawing/2014/main" id="{7475F8A1-FD8D-4565-90E9-2EF85F264136}"/>
              </a:ext>
            </a:extLst>
          </p:cNvPr>
          <p:cNvSpPr/>
          <p:nvPr/>
        </p:nvSpPr>
        <p:spPr>
          <a:xfrm>
            <a:off x="6692475" y="315436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8" name="אליפסה 277">
            <a:extLst>
              <a:ext uri="{FF2B5EF4-FFF2-40B4-BE49-F238E27FC236}">
                <a16:creationId xmlns:a16="http://schemas.microsoft.com/office/drawing/2014/main" id="{DEF75A11-E1CC-4418-B171-BB41EC121015}"/>
              </a:ext>
            </a:extLst>
          </p:cNvPr>
          <p:cNvSpPr/>
          <p:nvPr/>
        </p:nvSpPr>
        <p:spPr>
          <a:xfrm>
            <a:off x="6966304" y="360530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9" name="אליפסה 278">
            <a:extLst>
              <a:ext uri="{FF2B5EF4-FFF2-40B4-BE49-F238E27FC236}">
                <a16:creationId xmlns:a16="http://schemas.microsoft.com/office/drawing/2014/main" id="{1FC252F5-8B2A-49B5-A382-9391C29CBBCD}"/>
              </a:ext>
            </a:extLst>
          </p:cNvPr>
          <p:cNvSpPr/>
          <p:nvPr/>
        </p:nvSpPr>
        <p:spPr>
          <a:xfrm>
            <a:off x="6912960" y="366674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0" name="אליפסה 279">
            <a:extLst>
              <a:ext uri="{FF2B5EF4-FFF2-40B4-BE49-F238E27FC236}">
                <a16:creationId xmlns:a16="http://schemas.microsoft.com/office/drawing/2014/main" id="{BF6C872F-1124-4F52-A70D-F28B87F712D7}"/>
              </a:ext>
            </a:extLst>
          </p:cNvPr>
          <p:cNvSpPr/>
          <p:nvPr/>
        </p:nvSpPr>
        <p:spPr>
          <a:xfrm>
            <a:off x="6995642" y="316206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1" name="אליפסה 280">
            <a:extLst>
              <a:ext uri="{FF2B5EF4-FFF2-40B4-BE49-F238E27FC236}">
                <a16:creationId xmlns:a16="http://schemas.microsoft.com/office/drawing/2014/main" id="{34339746-2EF1-489F-B13C-ED47DBA4C249}"/>
              </a:ext>
            </a:extLst>
          </p:cNvPr>
          <p:cNvSpPr/>
          <p:nvPr/>
        </p:nvSpPr>
        <p:spPr>
          <a:xfrm>
            <a:off x="7048570" y="290562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2" name="אליפסה 281">
            <a:extLst>
              <a:ext uri="{FF2B5EF4-FFF2-40B4-BE49-F238E27FC236}">
                <a16:creationId xmlns:a16="http://schemas.microsoft.com/office/drawing/2014/main" id="{CDE29D27-F24E-4FE3-ACAA-BA7ADB5BD88C}"/>
              </a:ext>
            </a:extLst>
          </p:cNvPr>
          <p:cNvSpPr/>
          <p:nvPr/>
        </p:nvSpPr>
        <p:spPr>
          <a:xfrm>
            <a:off x="6988943" y="312971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3" name="אליפסה 282">
            <a:extLst>
              <a:ext uri="{FF2B5EF4-FFF2-40B4-BE49-F238E27FC236}">
                <a16:creationId xmlns:a16="http://schemas.microsoft.com/office/drawing/2014/main" id="{4DDF74AD-77F9-404B-A52D-677EE479E638}"/>
              </a:ext>
            </a:extLst>
          </p:cNvPr>
          <p:cNvSpPr/>
          <p:nvPr/>
        </p:nvSpPr>
        <p:spPr>
          <a:xfrm>
            <a:off x="6897860" y="368146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4" name="אליפסה 283">
            <a:extLst>
              <a:ext uri="{FF2B5EF4-FFF2-40B4-BE49-F238E27FC236}">
                <a16:creationId xmlns:a16="http://schemas.microsoft.com/office/drawing/2014/main" id="{BA1E1F29-D22D-4BFB-8A3D-B9D7E9516A5A}"/>
              </a:ext>
            </a:extLst>
          </p:cNvPr>
          <p:cNvSpPr/>
          <p:nvPr/>
        </p:nvSpPr>
        <p:spPr>
          <a:xfrm>
            <a:off x="6978898" y="357723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5" name="אליפסה 284">
            <a:extLst>
              <a:ext uri="{FF2B5EF4-FFF2-40B4-BE49-F238E27FC236}">
                <a16:creationId xmlns:a16="http://schemas.microsoft.com/office/drawing/2014/main" id="{47975FA0-71BF-4B35-8A88-24CCF581FC39}"/>
              </a:ext>
            </a:extLst>
          </p:cNvPr>
          <p:cNvSpPr/>
          <p:nvPr/>
        </p:nvSpPr>
        <p:spPr>
          <a:xfrm>
            <a:off x="6709276" y="313964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6" name="אליפסה 285">
            <a:extLst>
              <a:ext uri="{FF2B5EF4-FFF2-40B4-BE49-F238E27FC236}">
                <a16:creationId xmlns:a16="http://schemas.microsoft.com/office/drawing/2014/main" id="{A50BBAEF-6207-4A14-95C3-BBD1CE46EF77}"/>
              </a:ext>
            </a:extLst>
          </p:cNvPr>
          <p:cNvSpPr/>
          <p:nvPr/>
        </p:nvSpPr>
        <p:spPr>
          <a:xfrm>
            <a:off x="7035172" y="290562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7" name="אליפסה 286">
            <a:extLst>
              <a:ext uri="{FF2B5EF4-FFF2-40B4-BE49-F238E27FC236}">
                <a16:creationId xmlns:a16="http://schemas.microsoft.com/office/drawing/2014/main" id="{4FDE337E-2433-4872-A1FF-1F53136D6530}"/>
              </a:ext>
            </a:extLst>
          </p:cNvPr>
          <p:cNvSpPr/>
          <p:nvPr/>
        </p:nvSpPr>
        <p:spPr>
          <a:xfrm>
            <a:off x="7008599" y="312971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8" name="אליפסה 287">
            <a:extLst>
              <a:ext uri="{FF2B5EF4-FFF2-40B4-BE49-F238E27FC236}">
                <a16:creationId xmlns:a16="http://schemas.microsoft.com/office/drawing/2014/main" id="{48C45730-3270-48F4-87BC-26D65C552769}"/>
              </a:ext>
            </a:extLst>
          </p:cNvPr>
          <p:cNvSpPr/>
          <p:nvPr/>
        </p:nvSpPr>
        <p:spPr>
          <a:xfrm>
            <a:off x="6692254" y="318938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9" name="אליפסה 288">
            <a:extLst>
              <a:ext uri="{FF2B5EF4-FFF2-40B4-BE49-F238E27FC236}">
                <a16:creationId xmlns:a16="http://schemas.microsoft.com/office/drawing/2014/main" id="{1EA53D40-E511-461E-8C48-8CBE8804C655}"/>
              </a:ext>
            </a:extLst>
          </p:cNvPr>
          <p:cNvSpPr/>
          <p:nvPr/>
        </p:nvSpPr>
        <p:spPr>
          <a:xfrm>
            <a:off x="6911126" y="370150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0" name="אליפסה 289">
            <a:extLst>
              <a:ext uri="{FF2B5EF4-FFF2-40B4-BE49-F238E27FC236}">
                <a16:creationId xmlns:a16="http://schemas.microsoft.com/office/drawing/2014/main" id="{4E0CE19B-ACED-47F0-B297-0DE0EA990698}"/>
              </a:ext>
            </a:extLst>
          </p:cNvPr>
          <p:cNvSpPr/>
          <p:nvPr/>
        </p:nvSpPr>
        <p:spPr>
          <a:xfrm>
            <a:off x="6963473" y="357587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1" name="אליפסה 290">
            <a:extLst>
              <a:ext uri="{FF2B5EF4-FFF2-40B4-BE49-F238E27FC236}">
                <a16:creationId xmlns:a16="http://schemas.microsoft.com/office/drawing/2014/main" id="{5996D7DB-E5C5-4247-A5D1-75A3DD8300A3}"/>
              </a:ext>
            </a:extLst>
          </p:cNvPr>
          <p:cNvSpPr/>
          <p:nvPr/>
        </p:nvSpPr>
        <p:spPr>
          <a:xfrm>
            <a:off x="7046444" y="2924402"/>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2" name="אליפסה 291">
            <a:extLst>
              <a:ext uri="{FF2B5EF4-FFF2-40B4-BE49-F238E27FC236}">
                <a16:creationId xmlns:a16="http://schemas.microsoft.com/office/drawing/2014/main" id="{0A58E2F6-9FEA-49BC-8963-7626BA308E35}"/>
              </a:ext>
            </a:extLst>
          </p:cNvPr>
          <p:cNvSpPr/>
          <p:nvPr/>
        </p:nvSpPr>
        <p:spPr>
          <a:xfrm>
            <a:off x="7008599" y="31620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3" name="אליפסה 292">
            <a:extLst>
              <a:ext uri="{FF2B5EF4-FFF2-40B4-BE49-F238E27FC236}">
                <a16:creationId xmlns:a16="http://schemas.microsoft.com/office/drawing/2014/main" id="{A4360F4A-AAB2-4AA4-8562-AE1C260E1261}"/>
              </a:ext>
            </a:extLst>
          </p:cNvPr>
          <p:cNvSpPr/>
          <p:nvPr/>
        </p:nvSpPr>
        <p:spPr>
          <a:xfrm>
            <a:off x="6706965" y="31620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4" name="אליפסה 293">
            <a:extLst>
              <a:ext uri="{FF2B5EF4-FFF2-40B4-BE49-F238E27FC236}">
                <a16:creationId xmlns:a16="http://schemas.microsoft.com/office/drawing/2014/main" id="{9F05BDD9-43A1-4471-BD2F-1D16DAD624EC}"/>
              </a:ext>
            </a:extLst>
          </p:cNvPr>
          <p:cNvSpPr/>
          <p:nvPr/>
        </p:nvSpPr>
        <p:spPr>
          <a:xfrm>
            <a:off x="6983130" y="360394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5" name="אליפסה 294">
            <a:extLst>
              <a:ext uri="{FF2B5EF4-FFF2-40B4-BE49-F238E27FC236}">
                <a16:creationId xmlns:a16="http://schemas.microsoft.com/office/drawing/2014/main" id="{7CF7107F-7828-4C6E-B0FC-27DAC6CA0C6D}"/>
              </a:ext>
            </a:extLst>
          </p:cNvPr>
          <p:cNvSpPr/>
          <p:nvPr/>
        </p:nvSpPr>
        <p:spPr>
          <a:xfrm>
            <a:off x="6891010" y="371258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6" name="אליפסה 295">
            <a:extLst>
              <a:ext uri="{FF2B5EF4-FFF2-40B4-BE49-F238E27FC236}">
                <a16:creationId xmlns:a16="http://schemas.microsoft.com/office/drawing/2014/main" id="{1D888ED3-C1FB-4C6D-91D8-1727447D3667}"/>
              </a:ext>
            </a:extLst>
          </p:cNvPr>
          <p:cNvSpPr/>
          <p:nvPr/>
        </p:nvSpPr>
        <p:spPr>
          <a:xfrm>
            <a:off x="6679076" y="3162062"/>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8" name="אליפסה 297">
            <a:extLst>
              <a:ext uri="{FF2B5EF4-FFF2-40B4-BE49-F238E27FC236}">
                <a16:creationId xmlns:a16="http://schemas.microsoft.com/office/drawing/2014/main" id="{F72D2D08-5FDD-4E3D-9D54-D6F36E167786}"/>
              </a:ext>
            </a:extLst>
          </p:cNvPr>
          <p:cNvSpPr/>
          <p:nvPr/>
        </p:nvSpPr>
        <p:spPr>
          <a:xfrm>
            <a:off x="6613904" y="288451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9" name="אליפסה 298">
            <a:extLst>
              <a:ext uri="{FF2B5EF4-FFF2-40B4-BE49-F238E27FC236}">
                <a16:creationId xmlns:a16="http://schemas.microsoft.com/office/drawing/2014/main" id="{2E87FAB4-3257-4DDE-8C89-9CF6803E54B7}"/>
              </a:ext>
            </a:extLst>
          </p:cNvPr>
          <p:cNvSpPr/>
          <p:nvPr/>
        </p:nvSpPr>
        <p:spPr>
          <a:xfrm>
            <a:off x="6795930" y="371448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0" name="אליפסה 299">
            <a:extLst>
              <a:ext uri="{FF2B5EF4-FFF2-40B4-BE49-F238E27FC236}">
                <a16:creationId xmlns:a16="http://schemas.microsoft.com/office/drawing/2014/main" id="{12A50D78-D3A8-4FCD-8E31-A24A4DF4EC24}"/>
              </a:ext>
            </a:extLst>
          </p:cNvPr>
          <p:cNvSpPr/>
          <p:nvPr/>
        </p:nvSpPr>
        <p:spPr>
          <a:xfrm>
            <a:off x="6540215" y="360965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1" name="אליפסה 300">
            <a:extLst>
              <a:ext uri="{FF2B5EF4-FFF2-40B4-BE49-F238E27FC236}">
                <a16:creationId xmlns:a16="http://schemas.microsoft.com/office/drawing/2014/main" id="{2E50926E-9F11-438A-8DDB-A31141FEA91A}"/>
              </a:ext>
            </a:extLst>
          </p:cNvPr>
          <p:cNvSpPr/>
          <p:nvPr/>
        </p:nvSpPr>
        <p:spPr>
          <a:xfrm>
            <a:off x="6751051" y="353438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2" name="אליפסה 301">
            <a:extLst>
              <a:ext uri="{FF2B5EF4-FFF2-40B4-BE49-F238E27FC236}">
                <a16:creationId xmlns:a16="http://schemas.microsoft.com/office/drawing/2014/main" id="{44098D2D-A904-4031-9A59-2F7C4CDB28B5}"/>
              </a:ext>
            </a:extLst>
          </p:cNvPr>
          <p:cNvSpPr/>
          <p:nvPr/>
        </p:nvSpPr>
        <p:spPr>
          <a:xfrm>
            <a:off x="6569553" y="316641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3" name="אליפסה 302">
            <a:extLst>
              <a:ext uri="{FF2B5EF4-FFF2-40B4-BE49-F238E27FC236}">
                <a16:creationId xmlns:a16="http://schemas.microsoft.com/office/drawing/2014/main" id="{AA2D1C74-D45A-48D3-B65B-7E6CFAA46954}"/>
              </a:ext>
            </a:extLst>
          </p:cNvPr>
          <p:cNvSpPr/>
          <p:nvPr/>
        </p:nvSpPr>
        <p:spPr>
          <a:xfrm>
            <a:off x="6622481" y="290996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4" name="אליפסה 303">
            <a:extLst>
              <a:ext uri="{FF2B5EF4-FFF2-40B4-BE49-F238E27FC236}">
                <a16:creationId xmlns:a16="http://schemas.microsoft.com/office/drawing/2014/main" id="{DEE42F06-3081-4B7D-BFF5-3D55B9141920}"/>
              </a:ext>
            </a:extLst>
          </p:cNvPr>
          <p:cNvSpPr/>
          <p:nvPr/>
        </p:nvSpPr>
        <p:spPr>
          <a:xfrm>
            <a:off x="6562854" y="313406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5" name="אליפסה 304">
            <a:extLst>
              <a:ext uri="{FF2B5EF4-FFF2-40B4-BE49-F238E27FC236}">
                <a16:creationId xmlns:a16="http://schemas.microsoft.com/office/drawing/2014/main" id="{BD93F901-715D-4540-B372-1275F134F360}"/>
              </a:ext>
            </a:extLst>
          </p:cNvPr>
          <p:cNvSpPr/>
          <p:nvPr/>
        </p:nvSpPr>
        <p:spPr>
          <a:xfrm>
            <a:off x="6735951" y="354909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6" name="אליפסה 305">
            <a:extLst>
              <a:ext uri="{FF2B5EF4-FFF2-40B4-BE49-F238E27FC236}">
                <a16:creationId xmlns:a16="http://schemas.microsoft.com/office/drawing/2014/main" id="{81535C75-9461-4B1B-B8F3-A110C03B2767}"/>
              </a:ext>
            </a:extLst>
          </p:cNvPr>
          <p:cNvSpPr/>
          <p:nvPr/>
        </p:nvSpPr>
        <p:spPr>
          <a:xfrm>
            <a:off x="6552809" y="358157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7" name="אליפסה 306">
            <a:extLst>
              <a:ext uri="{FF2B5EF4-FFF2-40B4-BE49-F238E27FC236}">
                <a16:creationId xmlns:a16="http://schemas.microsoft.com/office/drawing/2014/main" id="{94FF2563-6E9E-4F09-AF42-6C04C8571886}"/>
              </a:ext>
            </a:extLst>
          </p:cNvPr>
          <p:cNvSpPr/>
          <p:nvPr/>
        </p:nvSpPr>
        <p:spPr>
          <a:xfrm>
            <a:off x="6812731" y="369976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8" name="אליפסה 307">
            <a:extLst>
              <a:ext uri="{FF2B5EF4-FFF2-40B4-BE49-F238E27FC236}">
                <a16:creationId xmlns:a16="http://schemas.microsoft.com/office/drawing/2014/main" id="{8D5D5088-E88F-40D2-A85D-EEB43AB0A763}"/>
              </a:ext>
            </a:extLst>
          </p:cNvPr>
          <p:cNvSpPr/>
          <p:nvPr/>
        </p:nvSpPr>
        <p:spPr>
          <a:xfrm>
            <a:off x="6609083" y="290996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9" name="אליפסה 308">
            <a:extLst>
              <a:ext uri="{FF2B5EF4-FFF2-40B4-BE49-F238E27FC236}">
                <a16:creationId xmlns:a16="http://schemas.microsoft.com/office/drawing/2014/main" id="{40BBE61C-772F-42B3-89FD-5041A2E17F60}"/>
              </a:ext>
            </a:extLst>
          </p:cNvPr>
          <p:cNvSpPr/>
          <p:nvPr/>
        </p:nvSpPr>
        <p:spPr>
          <a:xfrm>
            <a:off x="6582510" y="313406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0" name="אליפסה 309">
            <a:extLst>
              <a:ext uri="{FF2B5EF4-FFF2-40B4-BE49-F238E27FC236}">
                <a16:creationId xmlns:a16="http://schemas.microsoft.com/office/drawing/2014/main" id="{30ADB2B3-161F-4FE6-A952-F2865759B86B}"/>
              </a:ext>
            </a:extLst>
          </p:cNvPr>
          <p:cNvSpPr/>
          <p:nvPr/>
        </p:nvSpPr>
        <p:spPr>
          <a:xfrm>
            <a:off x="6795709" y="374950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1" name="אליפסה 310">
            <a:extLst>
              <a:ext uri="{FF2B5EF4-FFF2-40B4-BE49-F238E27FC236}">
                <a16:creationId xmlns:a16="http://schemas.microsoft.com/office/drawing/2014/main" id="{86279CB6-976F-430B-8B51-77D9F43D4D32}"/>
              </a:ext>
            </a:extLst>
          </p:cNvPr>
          <p:cNvSpPr/>
          <p:nvPr/>
        </p:nvSpPr>
        <p:spPr>
          <a:xfrm>
            <a:off x="6749217" y="356914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2" name="אליפסה 311">
            <a:extLst>
              <a:ext uri="{FF2B5EF4-FFF2-40B4-BE49-F238E27FC236}">
                <a16:creationId xmlns:a16="http://schemas.microsoft.com/office/drawing/2014/main" id="{898CF23D-25AB-441B-9D59-E3C0AFB2BC92}"/>
              </a:ext>
            </a:extLst>
          </p:cNvPr>
          <p:cNvSpPr/>
          <p:nvPr/>
        </p:nvSpPr>
        <p:spPr>
          <a:xfrm>
            <a:off x="6537384" y="358021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3" name="אליפסה 312">
            <a:extLst>
              <a:ext uri="{FF2B5EF4-FFF2-40B4-BE49-F238E27FC236}">
                <a16:creationId xmlns:a16="http://schemas.microsoft.com/office/drawing/2014/main" id="{DBA88965-25A2-4A3F-B7B4-A25805AAC1A2}"/>
              </a:ext>
            </a:extLst>
          </p:cNvPr>
          <p:cNvSpPr/>
          <p:nvPr/>
        </p:nvSpPr>
        <p:spPr>
          <a:xfrm>
            <a:off x="6620355" y="2928749"/>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4" name="אליפסה 313">
            <a:extLst>
              <a:ext uri="{FF2B5EF4-FFF2-40B4-BE49-F238E27FC236}">
                <a16:creationId xmlns:a16="http://schemas.microsoft.com/office/drawing/2014/main" id="{3F18457F-B361-4577-A3D8-A7E38A6EB966}"/>
              </a:ext>
            </a:extLst>
          </p:cNvPr>
          <p:cNvSpPr/>
          <p:nvPr/>
        </p:nvSpPr>
        <p:spPr>
          <a:xfrm>
            <a:off x="6582510" y="316640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5" name="אליפסה 314">
            <a:extLst>
              <a:ext uri="{FF2B5EF4-FFF2-40B4-BE49-F238E27FC236}">
                <a16:creationId xmlns:a16="http://schemas.microsoft.com/office/drawing/2014/main" id="{96534000-D2CC-4E47-818D-D1E78E6A570E}"/>
              </a:ext>
            </a:extLst>
          </p:cNvPr>
          <p:cNvSpPr/>
          <p:nvPr/>
        </p:nvSpPr>
        <p:spPr>
          <a:xfrm>
            <a:off x="6810420" y="372218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6" name="אליפסה 315">
            <a:extLst>
              <a:ext uri="{FF2B5EF4-FFF2-40B4-BE49-F238E27FC236}">
                <a16:creationId xmlns:a16="http://schemas.microsoft.com/office/drawing/2014/main" id="{9B9915F6-5BBC-421B-9A64-B6752A0D60A9}"/>
              </a:ext>
            </a:extLst>
          </p:cNvPr>
          <p:cNvSpPr/>
          <p:nvPr/>
        </p:nvSpPr>
        <p:spPr>
          <a:xfrm>
            <a:off x="6557041" y="360829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7" name="אליפסה 316">
            <a:extLst>
              <a:ext uri="{FF2B5EF4-FFF2-40B4-BE49-F238E27FC236}">
                <a16:creationId xmlns:a16="http://schemas.microsoft.com/office/drawing/2014/main" id="{ED6C3831-C49D-4B10-A2E7-2A7D0572E5B5}"/>
              </a:ext>
            </a:extLst>
          </p:cNvPr>
          <p:cNvSpPr/>
          <p:nvPr/>
        </p:nvSpPr>
        <p:spPr>
          <a:xfrm>
            <a:off x="6729101" y="358021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8" name="אליפסה 317">
            <a:extLst>
              <a:ext uri="{FF2B5EF4-FFF2-40B4-BE49-F238E27FC236}">
                <a16:creationId xmlns:a16="http://schemas.microsoft.com/office/drawing/2014/main" id="{3FBE28BE-96FD-45AE-A8A7-D6B36E5B8032}"/>
              </a:ext>
            </a:extLst>
          </p:cNvPr>
          <p:cNvSpPr/>
          <p:nvPr/>
        </p:nvSpPr>
        <p:spPr>
          <a:xfrm>
            <a:off x="6782531" y="3722183"/>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0" name="אליפסה 319">
            <a:extLst>
              <a:ext uri="{FF2B5EF4-FFF2-40B4-BE49-F238E27FC236}">
                <a16:creationId xmlns:a16="http://schemas.microsoft.com/office/drawing/2014/main" id="{AC13939E-FE1A-4C54-8C0E-9187014C0180}"/>
              </a:ext>
            </a:extLst>
          </p:cNvPr>
          <p:cNvSpPr/>
          <p:nvPr/>
        </p:nvSpPr>
        <p:spPr>
          <a:xfrm>
            <a:off x="6471266" y="327271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1" name="אליפסה 320">
            <a:extLst>
              <a:ext uri="{FF2B5EF4-FFF2-40B4-BE49-F238E27FC236}">
                <a16:creationId xmlns:a16="http://schemas.microsoft.com/office/drawing/2014/main" id="{173B9B03-8577-481D-BA2B-64A688F172EA}"/>
              </a:ext>
            </a:extLst>
          </p:cNvPr>
          <p:cNvSpPr/>
          <p:nvPr/>
        </p:nvSpPr>
        <p:spPr>
          <a:xfrm>
            <a:off x="6917472" y="396597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2" name="אליפסה 321">
            <a:extLst>
              <a:ext uri="{FF2B5EF4-FFF2-40B4-BE49-F238E27FC236}">
                <a16:creationId xmlns:a16="http://schemas.microsoft.com/office/drawing/2014/main" id="{951AF8D8-5E32-4E5E-B9E5-E1620D300DA9}"/>
              </a:ext>
            </a:extLst>
          </p:cNvPr>
          <p:cNvSpPr/>
          <p:nvPr/>
        </p:nvSpPr>
        <p:spPr>
          <a:xfrm>
            <a:off x="6397577" y="399785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3" name="אליפסה 322">
            <a:extLst>
              <a:ext uri="{FF2B5EF4-FFF2-40B4-BE49-F238E27FC236}">
                <a16:creationId xmlns:a16="http://schemas.microsoft.com/office/drawing/2014/main" id="{5A65E433-B54C-4F49-BBF6-06B45D8A60C5}"/>
              </a:ext>
            </a:extLst>
          </p:cNvPr>
          <p:cNvSpPr/>
          <p:nvPr/>
        </p:nvSpPr>
        <p:spPr>
          <a:xfrm>
            <a:off x="6608413" y="392258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4" name="אליפסה 323">
            <a:extLst>
              <a:ext uri="{FF2B5EF4-FFF2-40B4-BE49-F238E27FC236}">
                <a16:creationId xmlns:a16="http://schemas.microsoft.com/office/drawing/2014/main" id="{F1FFB2B7-3C46-44B2-8A3A-DCA8CE7236C6}"/>
              </a:ext>
            </a:extLst>
          </p:cNvPr>
          <p:cNvSpPr/>
          <p:nvPr/>
        </p:nvSpPr>
        <p:spPr>
          <a:xfrm>
            <a:off x="6426915" y="355461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5" name="אליפסה 324">
            <a:extLst>
              <a:ext uri="{FF2B5EF4-FFF2-40B4-BE49-F238E27FC236}">
                <a16:creationId xmlns:a16="http://schemas.microsoft.com/office/drawing/2014/main" id="{CB9591D4-DB3F-4466-8797-C72876B27EF6}"/>
              </a:ext>
            </a:extLst>
          </p:cNvPr>
          <p:cNvSpPr/>
          <p:nvPr/>
        </p:nvSpPr>
        <p:spPr>
          <a:xfrm>
            <a:off x="6479843" y="329817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6" name="אליפסה 325">
            <a:extLst>
              <a:ext uri="{FF2B5EF4-FFF2-40B4-BE49-F238E27FC236}">
                <a16:creationId xmlns:a16="http://schemas.microsoft.com/office/drawing/2014/main" id="{8BE85399-9B7E-4740-9DC7-AF59582DBAFB}"/>
              </a:ext>
            </a:extLst>
          </p:cNvPr>
          <p:cNvSpPr/>
          <p:nvPr/>
        </p:nvSpPr>
        <p:spPr>
          <a:xfrm>
            <a:off x="6949760" y="407804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7" name="אליפסה 326">
            <a:extLst>
              <a:ext uri="{FF2B5EF4-FFF2-40B4-BE49-F238E27FC236}">
                <a16:creationId xmlns:a16="http://schemas.microsoft.com/office/drawing/2014/main" id="{738E7BB9-A0C1-40FC-BB75-9E9AB21D6196}"/>
              </a:ext>
            </a:extLst>
          </p:cNvPr>
          <p:cNvSpPr/>
          <p:nvPr/>
        </p:nvSpPr>
        <p:spPr>
          <a:xfrm>
            <a:off x="6593313" y="393730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8" name="אליפסה 327">
            <a:extLst>
              <a:ext uri="{FF2B5EF4-FFF2-40B4-BE49-F238E27FC236}">
                <a16:creationId xmlns:a16="http://schemas.microsoft.com/office/drawing/2014/main" id="{E3A88221-1927-431E-B564-5A92118EFB17}"/>
              </a:ext>
            </a:extLst>
          </p:cNvPr>
          <p:cNvSpPr/>
          <p:nvPr/>
        </p:nvSpPr>
        <p:spPr>
          <a:xfrm>
            <a:off x="6410171" y="396978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9" name="אליפסה 328">
            <a:extLst>
              <a:ext uri="{FF2B5EF4-FFF2-40B4-BE49-F238E27FC236}">
                <a16:creationId xmlns:a16="http://schemas.microsoft.com/office/drawing/2014/main" id="{C53F92F2-424B-49B2-A092-A8D91647F8E5}"/>
              </a:ext>
            </a:extLst>
          </p:cNvPr>
          <p:cNvSpPr/>
          <p:nvPr/>
        </p:nvSpPr>
        <p:spPr>
          <a:xfrm>
            <a:off x="6934273" y="395125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0" name="אליפסה 329">
            <a:extLst>
              <a:ext uri="{FF2B5EF4-FFF2-40B4-BE49-F238E27FC236}">
                <a16:creationId xmlns:a16="http://schemas.microsoft.com/office/drawing/2014/main" id="{9FE62437-65BA-4F6E-93F2-6EEB2CA5E8D2}"/>
              </a:ext>
            </a:extLst>
          </p:cNvPr>
          <p:cNvSpPr/>
          <p:nvPr/>
        </p:nvSpPr>
        <p:spPr>
          <a:xfrm>
            <a:off x="6466445" y="329817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1" name="אליפסה 330">
            <a:extLst>
              <a:ext uri="{FF2B5EF4-FFF2-40B4-BE49-F238E27FC236}">
                <a16:creationId xmlns:a16="http://schemas.microsoft.com/office/drawing/2014/main" id="{02929696-4F0C-4301-A65B-4D7FA92459B3}"/>
              </a:ext>
            </a:extLst>
          </p:cNvPr>
          <p:cNvSpPr/>
          <p:nvPr/>
        </p:nvSpPr>
        <p:spPr>
          <a:xfrm>
            <a:off x="6439872" y="352226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2" name="אליפסה 331">
            <a:extLst>
              <a:ext uri="{FF2B5EF4-FFF2-40B4-BE49-F238E27FC236}">
                <a16:creationId xmlns:a16="http://schemas.microsoft.com/office/drawing/2014/main" id="{DB98852F-10D9-4F5E-A9BD-45E8C726BF60}"/>
              </a:ext>
            </a:extLst>
          </p:cNvPr>
          <p:cNvSpPr/>
          <p:nvPr/>
        </p:nvSpPr>
        <p:spPr>
          <a:xfrm>
            <a:off x="6917251" y="400099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3" name="אליפסה 332">
            <a:extLst>
              <a:ext uri="{FF2B5EF4-FFF2-40B4-BE49-F238E27FC236}">
                <a16:creationId xmlns:a16="http://schemas.microsoft.com/office/drawing/2014/main" id="{4118C512-44EA-498C-B0A7-58C212A49193}"/>
              </a:ext>
            </a:extLst>
          </p:cNvPr>
          <p:cNvSpPr/>
          <p:nvPr/>
        </p:nvSpPr>
        <p:spPr>
          <a:xfrm>
            <a:off x="6606579" y="395734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4" name="אליפסה 333">
            <a:extLst>
              <a:ext uri="{FF2B5EF4-FFF2-40B4-BE49-F238E27FC236}">
                <a16:creationId xmlns:a16="http://schemas.microsoft.com/office/drawing/2014/main" id="{5445F590-2EBC-452F-A3A6-F653E1196725}"/>
              </a:ext>
            </a:extLst>
          </p:cNvPr>
          <p:cNvSpPr/>
          <p:nvPr/>
        </p:nvSpPr>
        <p:spPr>
          <a:xfrm>
            <a:off x="6394746" y="396842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5" name="אליפסה 334">
            <a:extLst>
              <a:ext uri="{FF2B5EF4-FFF2-40B4-BE49-F238E27FC236}">
                <a16:creationId xmlns:a16="http://schemas.microsoft.com/office/drawing/2014/main" id="{871F5A0D-E552-4F6D-955C-62FBE4444121}"/>
              </a:ext>
            </a:extLst>
          </p:cNvPr>
          <p:cNvSpPr/>
          <p:nvPr/>
        </p:nvSpPr>
        <p:spPr>
          <a:xfrm>
            <a:off x="6477717" y="3316952"/>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6" name="אליפסה 335">
            <a:extLst>
              <a:ext uri="{FF2B5EF4-FFF2-40B4-BE49-F238E27FC236}">
                <a16:creationId xmlns:a16="http://schemas.microsoft.com/office/drawing/2014/main" id="{0A15C331-7E43-4D55-902D-D28864B51690}"/>
              </a:ext>
            </a:extLst>
          </p:cNvPr>
          <p:cNvSpPr/>
          <p:nvPr/>
        </p:nvSpPr>
        <p:spPr>
          <a:xfrm>
            <a:off x="6439872" y="355461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7" name="אליפסה 336">
            <a:extLst>
              <a:ext uri="{FF2B5EF4-FFF2-40B4-BE49-F238E27FC236}">
                <a16:creationId xmlns:a16="http://schemas.microsoft.com/office/drawing/2014/main" id="{47EA3B5D-4917-4DA9-8D3B-021181B0B8A2}"/>
              </a:ext>
            </a:extLst>
          </p:cNvPr>
          <p:cNvSpPr/>
          <p:nvPr/>
        </p:nvSpPr>
        <p:spPr>
          <a:xfrm>
            <a:off x="6931962" y="397367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8" name="אליפסה 337">
            <a:extLst>
              <a:ext uri="{FF2B5EF4-FFF2-40B4-BE49-F238E27FC236}">
                <a16:creationId xmlns:a16="http://schemas.microsoft.com/office/drawing/2014/main" id="{6115F57B-6291-4FE2-B97E-679D56C38EB9}"/>
              </a:ext>
            </a:extLst>
          </p:cNvPr>
          <p:cNvSpPr/>
          <p:nvPr/>
        </p:nvSpPr>
        <p:spPr>
          <a:xfrm>
            <a:off x="6414403" y="399649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9" name="אליפסה 338">
            <a:extLst>
              <a:ext uri="{FF2B5EF4-FFF2-40B4-BE49-F238E27FC236}">
                <a16:creationId xmlns:a16="http://schemas.microsoft.com/office/drawing/2014/main" id="{89ADE9F1-1500-4E0C-B59F-CD659002635A}"/>
              </a:ext>
            </a:extLst>
          </p:cNvPr>
          <p:cNvSpPr/>
          <p:nvPr/>
        </p:nvSpPr>
        <p:spPr>
          <a:xfrm>
            <a:off x="6586463" y="396842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0" name="אליפסה 339">
            <a:extLst>
              <a:ext uri="{FF2B5EF4-FFF2-40B4-BE49-F238E27FC236}">
                <a16:creationId xmlns:a16="http://schemas.microsoft.com/office/drawing/2014/main" id="{91B46FD1-3B33-45CF-97FB-536CE618B9AF}"/>
              </a:ext>
            </a:extLst>
          </p:cNvPr>
          <p:cNvSpPr/>
          <p:nvPr/>
        </p:nvSpPr>
        <p:spPr>
          <a:xfrm>
            <a:off x="6904073" y="3973674"/>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2" name="אליפסה 341">
            <a:extLst>
              <a:ext uri="{FF2B5EF4-FFF2-40B4-BE49-F238E27FC236}">
                <a16:creationId xmlns:a16="http://schemas.microsoft.com/office/drawing/2014/main" id="{EBB6CCF6-102E-4E07-9315-CA78C1526D26}"/>
              </a:ext>
            </a:extLst>
          </p:cNvPr>
          <p:cNvSpPr/>
          <p:nvPr/>
        </p:nvSpPr>
        <p:spPr>
          <a:xfrm>
            <a:off x="6962667" y="484831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3" name="אליפסה 342">
            <a:extLst>
              <a:ext uri="{FF2B5EF4-FFF2-40B4-BE49-F238E27FC236}">
                <a16:creationId xmlns:a16="http://schemas.microsoft.com/office/drawing/2014/main" id="{664A6D7F-EDA8-4748-A8AA-38972B9F0394}"/>
              </a:ext>
            </a:extLst>
          </p:cNvPr>
          <p:cNvSpPr/>
          <p:nvPr/>
        </p:nvSpPr>
        <p:spPr>
          <a:xfrm>
            <a:off x="6615149" y="512251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4" name="אליפסה 343">
            <a:extLst>
              <a:ext uri="{FF2B5EF4-FFF2-40B4-BE49-F238E27FC236}">
                <a16:creationId xmlns:a16="http://schemas.microsoft.com/office/drawing/2014/main" id="{52D42528-7458-47FC-ADCC-FDE64C864ED8}"/>
              </a:ext>
            </a:extLst>
          </p:cNvPr>
          <p:cNvSpPr/>
          <p:nvPr/>
        </p:nvSpPr>
        <p:spPr>
          <a:xfrm>
            <a:off x="6444577" y="460751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5" name="אליפסה 344">
            <a:extLst>
              <a:ext uri="{FF2B5EF4-FFF2-40B4-BE49-F238E27FC236}">
                <a16:creationId xmlns:a16="http://schemas.microsoft.com/office/drawing/2014/main" id="{E70A9021-F7CF-47A1-985B-7B11171D327C}"/>
              </a:ext>
            </a:extLst>
          </p:cNvPr>
          <p:cNvSpPr/>
          <p:nvPr/>
        </p:nvSpPr>
        <p:spPr>
          <a:xfrm>
            <a:off x="6655413" y="453224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6" name="אליפסה 345">
            <a:extLst>
              <a:ext uri="{FF2B5EF4-FFF2-40B4-BE49-F238E27FC236}">
                <a16:creationId xmlns:a16="http://schemas.microsoft.com/office/drawing/2014/main" id="{EE57B40D-7E90-4CB9-9A77-23C7BC7F9B09}"/>
              </a:ext>
            </a:extLst>
          </p:cNvPr>
          <p:cNvSpPr/>
          <p:nvPr/>
        </p:nvSpPr>
        <p:spPr>
          <a:xfrm>
            <a:off x="6473915" y="416427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7" name="אליפסה 346">
            <a:extLst>
              <a:ext uri="{FF2B5EF4-FFF2-40B4-BE49-F238E27FC236}">
                <a16:creationId xmlns:a16="http://schemas.microsoft.com/office/drawing/2014/main" id="{E5FFA2A8-FBDC-4E76-9A29-165508EE570C}"/>
              </a:ext>
            </a:extLst>
          </p:cNvPr>
          <p:cNvSpPr/>
          <p:nvPr/>
        </p:nvSpPr>
        <p:spPr>
          <a:xfrm>
            <a:off x="6971244" y="487377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8" name="אליפסה 347">
            <a:extLst>
              <a:ext uri="{FF2B5EF4-FFF2-40B4-BE49-F238E27FC236}">
                <a16:creationId xmlns:a16="http://schemas.microsoft.com/office/drawing/2014/main" id="{4D504330-BFF6-40B7-82B5-068C32211745}"/>
              </a:ext>
            </a:extLst>
          </p:cNvPr>
          <p:cNvSpPr/>
          <p:nvPr/>
        </p:nvSpPr>
        <p:spPr>
          <a:xfrm>
            <a:off x="6467216" y="413192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9" name="אליפסה 348">
            <a:extLst>
              <a:ext uri="{FF2B5EF4-FFF2-40B4-BE49-F238E27FC236}">
                <a16:creationId xmlns:a16="http://schemas.microsoft.com/office/drawing/2014/main" id="{425CE865-928E-426A-BCBA-B31C569906A1}"/>
              </a:ext>
            </a:extLst>
          </p:cNvPr>
          <p:cNvSpPr/>
          <p:nvPr/>
        </p:nvSpPr>
        <p:spPr>
          <a:xfrm>
            <a:off x="6640313" y="454696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0" name="אליפסה 349">
            <a:extLst>
              <a:ext uri="{FF2B5EF4-FFF2-40B4-BE49-F238E27FC236}">
                <a16:creationId xmlns:a16="http://schemas.microsoft.com/office/drawing/2014/main" id="{960A6441-C993-4240-B55F-F598F7C0FF69}"/>
              </a:ext>
            </a:extLst>
          </p:cNvPr>
          <p:cNvSpPr/>
          <p:nvPr/>
        </p:nvSpPr>
        <p:spPr>
          <a:xfrm>
            <a:off x="6457171" y="457944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1" name="אליפסה 350">
            <a:extLst>
              <a:ext uri="{FF2B5EF4-FFF2-40B4-BE49-F238E27FC236}">
                <a16:creationId xmlns:a16="http://schemas.microsoft.com/office/drawing/2014/main" id="{9FF07F32-19E5-4A8A-9CE8-B42B846D9D39}"/>
              </a:ext>
            </a:extLst>
          </p:cNvPr>
          <p:cNvSpPr/>
          <p:nvPr/>
        </p:nvSpPr>
        <p:spPr>
          <a:xfrm>
            <a:off x="6631950" y="510779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2" name="אליפסה 351">
            <a:extLst>
              <a:ext uri="{FF2B5EF4-FFF2-40B4-BE49-F238E27FC236}">
                <a16:creationId xmlns:a16="http://schemas.microsoft.com/office/drawing/2014/main" id="{A6A3A3B5-31DF-40D2-A36A-ACA00F0764EB}"/>
              </a:ext>
            </a:extLst>
          </p:cNvPr>
          <p:cNvSpPr/>
          <p:nvPr/>
        </p:nvSpPr>
        <p:spPr>
          <a:xfrm>
            <a:off x="6957846" y="487377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3" name="אליפסה 352">
            <a:extLst>
              <a:ext uri="{FF2B5EF4-FFF2-40B4-BE49-F238E27FC236}">
                <a16:creationId xmlns:a16="http://schemas.microsoft.com/office/drawing/2014/main" id="{58A8669B-28D0-41AC-B017-0D9B4818167B}"/>
              </a:ext>
            </a:extLst>
          </p:cNvPr>
          <p:cNvSpPr/>
          <p:nvPr/>
        </p:nvSpPr>
        <p:spPr>
          <a:xfrm>
            <a:off x="6486872" y="413192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4" name="אליפסה 353">
            <a:extLst>
              <a:ext uri="{FF2B5EF4-FFF2-40B4-BE49-F238E27FC236}">
                <a16:creationId xmlns:a16="http://schemas.microsoft.com/office/drawing/2014/main" id="{A7DA5604-629E-441F-8856-6A1A941A61AF}"/>
              </a:ext>
            </a:extLst>
          </p:cNvPr>
          <p:cNvSpPr/>
          <p:nvPr/>
        </p:nvSpPr>
        <p:spPr>
          <a:xfrm>
            <a:off x="6614928" y="515753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5" name="אליפסה 354">
            <a:extLst>
              <a:ext uri="{FF2B5EF4-FFF2-40B4-BE49-F238E27FC236}">
                <a16:creationId xmlns:a16="http://schemas.microsoft.com/office/drawing/2014/main" id="{F36FC07B-EB89-4FF1-B70B-A33E5F50FD8F}"/>
              </a:ext>
            </a:extLst>
          </p:cNvPr>
          <p:cNvSpPr/>
          <p:nvPr/>
        </p:nvSpPr>
        <p:spPr>
          <a:xfrm>
            <a:off x="6653579" y="456700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6" name="אליפסה 355">
            <a:extLst>
              <a:ext uri="{FF2B5EF4-FFF2-40B4-BE49-F238E27FC236}">
                <a16:creationId xmlns:a16="http://schemas.microsoft.com/office/drawing/2014/main" id="{08150AE4-2DE5-41FB-91E3-9F2C7C0AC35D}"/>
              </a:ext>
            </a:extLst>
          </p:cNvPr>
          <p:cNvSpPr/>
          <p:nvPr/>
        </p:nvSpPr>
        <p:spPr>
          <a:xfrm>
            <a:off x="6441746" y="457808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7" name="אליפסה 356">
            <a:extLst>
              <a:ext uri="{FF2B5EF4-FFF2-40B4-BE49-F238E27FC236}">
                <a16:creationId xmlns:a16="http://schemas.microsoft.com/office/drawing/2014/main" id="{D946E127-6C5C-4442-B801-3B69E53B3D97}"/>
              </a:ext>
            </a:extLst>
          </p:cNvPr>
          <p:cNvSpPr/>
          <p:nvPr/>
        </p:nvSpPr>
        <p:spPr>
          <a:xfrm>
            <a:off x="6969118" y="4892554"/>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8" name="אליפסה 357">
            <a:extLst>
              <a:ext uri="{FF2B5EF4-FFF2-40B4-BE49-F238E27FC236}">
                <a16:creationId xmlns:a16="http://schemas.microsoft.com/office/drawing/2014/main" id="{9022B87A-1632-4287-93B7-E1E704CEA78D}"/>
              </a:ext>
            </a:extLst>
          </p:cNvPr>
          <p:cNvSpPr/>
          <p:nvPr/>
        </p:nvSpPr>
        <p:spPr>
          <a:xfrm>
            <a:off x="6486872" y="416427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9" name="אליפסה 358">
            <a:extLst>
              <a:ext uri="{FF2B5EF4-FFF2-40B4-BE49-F238E27FC236}">
                <a16:creationId xmlns:a16="http://schemas.microsoft.com/office/drawing/2014/main" id="{DCA92245-00C6-47FD-99E4-9A6EA1A17B3C}"/>
              </a:ext>
            </a:extLst>
          </p:cNvPr>
          <p:cNvSpPr/>
          <p:nvPr/>
        </p:nvSpPr>
        <p:spPr>
          <a:xfrm>
            <a:off x="6629639" y="513021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0" name="אליפסה 359">
            <a:extLst>
              <a:ext uri="{FF2B5EF4-FFF2-40B4-BE49-F238E27FC236}">
                <a16:creationId xmlns:a16="http://schemas.microsoft.com/office/drawing/2014/main" id="{B16DC1C7-C691-43B4-AC44-E7AEF92C41A0}"/>
              </a:ext>
            </a:extLst>
          </p:cNvPr>
          <p:cNvSpPr/>
          <p:nvPr/>
        </p:nvSpPr>
        <p:spPr>
          <a:xfrm>
            <a:off x="6461403" y="460615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1" name="אליפסה 360">
            <a:extLst>
              <a:ext uri="{FF2B5EF4-FFF2-40B4-BE49-F238E27FC236}">
                <a16:creationId xmlns:a16="http://schemas.microsoft.com/office/drawing/2014/main" id="{EB6040B9-803C-4D5B-9A81-EDAD240C8CB5}"/>
              </a:ext>
            </a:extLst>
          </p:cNvPr>
          <p:cNvSpPr/>
          <p:nvPr/>
        </p:nvSpPr>
        <p:spPr>
          <a:xfrm>
            <a:off x="6633463" y="457808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2" name="אליפסה 361">
            <a:extLst>
              <a:ext uri="{FF2B5EF4-FFF2-40B4-BE49-F238E27FC236}">
                <a16:creationId xmlns:a16="http://schemas.microsoft.com/office/drawing/2014/main" id="{7F3F83F8-4584-42E9-9FD5-E681E7280E55}"/>
              </a:ext>
            </a:extLst>
          </p:cNvPr>
          <p:cNvSpPr/>
          <p:nvPr/>
        </p:nvSpPr>
        <p:spPr>
          <a:xfrm>
            <a:off x="6601750" y="5130214"/>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4" name="אליפסה 363">
            <a:extLst>
              <a:ext uri="{FF2B5EF4-FFF2-40B4-BE49-F238E27FC236}">
                <a16:creationId xmlns:a16="http://schemas.microsoft.com/office/drawing/2014/main" id="{E1C66E79-5F43-4247-8862-DC266D8C3569}"/>
              </a:ext>
            </a:extLst>
          </p:cNvPr>
          <p:cNvSpPr/>
          <p:nvPr/>
        </p:nvSpPr>
        <p:spPr>
          <a:xfrm>
            <a:off x="6582414" y="404006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5" name="אליפסה 364">
            <a:extLst>
              <a:ext uri="{FF2B5EF4-FFF2-40B4-BE49-F238E27FC236}">
                <a16:creationId xmlns:a16="http://schemas.microsoft.com/office/drawing/2014/main" id="{E8F96E3E-1E8F-4144-AE40-78D05AD4813A}"/>
              </a:ext>
            </a:extLst>
          </p:cNvPr>
          <p:cNvSpPr/>
          <p:nvPr/>
        </p:nvSpPr>
        <p:spPr>
          <a:xfrm>
            <a:off x="6679297" y="528020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6" name="אליפסה 365">
            <a:extLst>
              <a:ext uri="{FF2B5EF4-FFF2-40B4-BE49-F238E27FC236}">
                <a16:creationId xmlns:a16="http://schemas.microsoft.com/office/drawing/2014/main" id="{F148499B-D054-45B2-AEB6-FC5F185CFB9E}"/>
              </a:ext>
            </a:extLst>
          </p:cNvPr>
          <p:cNvSpPr/>
          <p:nvPr/>
        </p:nvSpPr>
        <p:spPr>
          <a:xfrm>
            <a:off x="6508725" y="476520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7" name="אליפסה 366">
            <a:extLst>
              <a:ext uri="{FF2B5EF4-FFF2-40B4-BE49-F238E27FC236}">
                <a16:creationId xmlns:a16="http://schemas.microsoft.com/office/drawing/2014/main" id="{2B30B99C-2E9B-4280-A386-A5AEBD2963F3}"/>
              </a:ext>
            </a:extLst>
          </p:cNvPr>
          <p:cNvSpPr/>
          <p:nvPr/>
        </p:nvSpPr>
        <p:spPr>
          <a:xfrm>
            <a:off x="6370238" y="523681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8" name="אליפסה 367">
            <a:extLst>
              <a:ext uri="{FF2B5EF4-FFF2-40B4-BE49-F238E27FC236}">
                <a16:creationId xmlns:a16="http://schemas.microsoft.com/office/drawing/2014/main" id="{5126C72D-775E-41E2-B0FA-EA0D26816895}"/>
              </a:ext>
            </a:extLst>
          </p:cNvPr>
          <p:cNvSpPr/>
          <p:nvPr/>
        </p:nvSpPr>
        <p:spPr>
          <a:xfrm>
            <a:off x="6538063" y="432196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9" name="אליפסה 368">
            <a:extLst>
              <a:ext uri="{FF2B5EF4-FFF2-40B4-BE49-F238E27FC236}">
                <a16:creationId xmlns:a16="http://schemas.microsoft.com/office/drawing/2014/main" id="{15ACDC56-256C-449A-BE97-9DE3C5C574A0}"/>
              </a:ext>
            </a:extLst>
          </p:cNvPr>
          <p:cNvSpPr/>
          <p:nvPr/>
        </p:nvSpPr>
        <p:spPr>
          <a:xfrm>
            <a:off x="6590991" y="406551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0" name="אליפסה 369">
            <a:extLst>
              <a:ext uri="{FF2B5EF4-FFF2-40B4-BE49-F238E27FC236}">
                <a16:creationId xmlns:a16="http://schemas.microsoft.com/office/drawing/2014/main" id="{70BFDF9C-8F04-490C-A370-1645B152EA25}"/>
              </a:ext>
            </a:extLst>
          </p:cNvPr>
          <p:cNvSpPr/>
          <p:nvPr/>
        </p:nvSpPr>
        <p:spPr>
          <a:xfrm>
            <a:off x="6531364" y="428961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1" name="אליפסה 370">
            <a:extLst>
              <a:ext uri="{FF2B5EF4-FFF2-40B4-BE49-F238E27FC236}">
                <a16:creationId xmlns:a16="http://schemas.microsoft.com/office/drawing/2014/main" id="{502C9373-A5C2-4312-9718-2053A428278A}"/>
              </a:ext>
            </a:extLst>
          </p:cNvPr>
          <p:cNvSpPr/>
          <p:nvPr/>
        </p:nvSpPr>
        <p:spPr>
          <a:xfrm>
            <a:off x="6704461" y="470464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2" name="אליפסה 371">
            <a:extLst>
              <a:ext uri="{FF2B5EF4-FFF2-40B4-BE49-F238E27FC236}">
                <a16:creationId xmlns:a16="http://schemas.microsoft.com/office/drawing/2014/main" id="{044A1C6D-5C6A-4C04-B4A2-508FF6B59DF5}"/>
              </a:ext>
            </a:extLst>
          </p:cNvPr>
          <p:cNvSpPr/>
          <p:nvPr/>
        </p:nvSpPr>
        <p:spPr>
          <a:xfrm>
            <a:off x="6521319" y="473713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3" name="אליפסה 372">
            <a:extLst>
              <a:ext uri="{FF2B5EF4-FFF2-40B4-BE49-F238E27FC236}">
                <a16:creationId xmlns:a16="http://schemas.microsoft.com/office/drawing/2014/main" id="{A2CB2A78-2065-4C0F-B1F5-9138F838A6C1}"/>
              </a:ext>
            </a:extLst>
          </p:cNvPr>
          <p:cNvSpPr/>
          <p:nvPr/>
        </p:nvSpPr>
        <p:spPr>
          <a:xfrm>
            <a:off x="6696098" y="526548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4" name="אליפסה 373">
            <a:extLst>
              <a:ext uri="{FF2B5EF4-FFF2-40B4-BE49-F238E27FC236}">
                <a16:creationId xmlns:a16="http://schemas.microsoft.com/office/drawing/2014/main" id="{12BB639F-00E4-4BB4-89B8-A5937C373E0E}"/>
              </a:ext>
            </a:extLst>
          </p:cNvPr>
          <p:cNvSpPr/>
          <p:nvPr/>
        </p:nvSpPr>
        <p:spPr>
          <a:xfrm>
            <a:off x="6577593" y="406551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5" name="אליפסה 374">
            <a:extLst>
              <a:ext uri="{FF2B5EF4-FFF2-40B4-BE49-F238E27FC236}">
                <a16:creationId xmlns:a16="http://schemas.microsoft.com/office/drawing/2014/main" id="{D9D77A03-215D-4762-AEAE-27A9E06CE167}"/>
              </a:ext>
            </a:extLst>
          </p:cNvPr>
          <p:cNvSpPr/>
          <p:nvPr/>
        </p:nvSpPr>
        <p:spPr>
          <a:xfrm>
            <a:off x="6551020" y="428961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6" name="אליפסה 375">
            <a:extLst>
              <a:ext uri="{FF2B5EF4-FFF2-40B4-BE49-F238E27FC236}">
                <a16:creationId xmlns:a16="http://schemas.microsoft.com/office/drawing/2014/main" id="{89457008-4C6A-4B05-9EE6-1949B2120BAA}"/>
              </a:ext>
            </a:extLst>
          </p:cNvPr>
          <p:cNvSpPr/>
          <p:nvPr/>
        </p:nvSpPr>
        <p:spPr>
          <a:xfrm>
            <a:off x="6679076" y="531522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7" name="אליפסה 376">
            <a:extLst>
              <a:ext uri="{FF2B5EF4-FFF2-40B4-BE49-F238E27FC236}">
                <a16:creationId xmlns:a16="http://schemas.microsoft.com/office/drawing/2014/main" id="{8E6D3089-6248-4A02-8BB7-C03DD3EA8AFA}"/>
              </a:ext>
            </a:extLst>
          </p:cNvPr>
          <p:cNvSpPr/>
          <p:nvPr/>
        </p:nvSpPr>
        <p:spPr>
          <a:xfrm>
            <a:off x="6368404" y="527157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8" name="אליפסה 377">
            <a:extLst>
              <a:ext uri="{FF2B5EF4-FFF2-40B4-BE49-F238E27FC236}">
                <a16:creationId xmlns:a16="http://schemas.microsoft.com/office/drawing/2014/main" id="{4887D82C-6D7E-4BB7-A739-F15C447FCB00}"/>
              </a:ext>
            </a:extLst>
          </p:cNvPr>
          <p:cNvSpPr/>
          <p:nvPr/>
        </p:nvSpPr>
        <p:spPr>
          <a:xfrm>
            <a:off x="6505894" y="473577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9" name="אליפסה 378">
            <a:extLst>
              <a:ext uri="{FF2B5EF4-FFF2-40B4-BE49-F238E27FC236}">
                <a16:creationId xmlns:a16="http://schemas.microsoft.com/office/drawing/2014/main" id="{8048A3D1-B2E3-44A0-901B-10072043BF92}"/>
              </a:ext>
            </a:extLst>
          </p:cNvPr>
          <p:cNvSpPr/>
          <p:nvPr/>
        </p:nvSpPr>
        <p:spPr>
          <a:xfrm>
            <a:off x="6588865" y="4084301"/>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0" name="אליפסה 379">
            <a:extLst>
              <a:ext uri="{FF2B5EF4-FFF2-40B4-BE49-F238E27FC236}">
                <a16:creationId xmlns:a16="http://schemas.microsoft.com/office/drawing/2014/main" id="{0F00E40E-DFA9-4386-8E0F-D61455F636E9}"/>
              </a:ext>
            </a:extLst>
          </p:cNvPr>
          <p:cNvSpPr/>
          <p:nvPr/>
        </p:nvSpPr>
        <p:spPr>
          <a:xfrm>
            <a:off x="6551020" y="432196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1" name="אליפסה 380">
            <a:extLst>
              <a:ext uri="{FF2B5EF4-FFF2-40B4-BE49-F238E27FC236}">
                <a16:creationId xmlns:a16="http://schemas.microsoft.com/office/drawing/2014/main" id="{250D7A0D-B511-412C-B059-4F46F8D5C511}"/>
              </a:ext>
            </a:extLst>
          </p:cNvPr>
          <p:cNvSpPr/>
          <p:nvPr/>
        </p:nvSpPr>
        <p:spPr>
          <a:xfrm>
            <a:off x="6693787" y="528790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2" name="אליפסה 381">
            <a:extLst>
              <a:ext uri="{FF2B5EF4-FFF2-40B4-BE49-F238E27FC236}">
                <a16:creationId xmlns:a16="http://schemas.microsoft.com/office/drawing/2014/main" id="{2F5A9F25-54B2-4E81-8771-E4D60D8DD2C8}"/>
              </a:ext>
            </a:extLst>
          </p:cNvPr>
          <p:cNvSpPr/>
          <p:nvPr/>
        </p:nvSpPr>
        <p:spPr>
          <a:xfrm>
            <a:off x="6525551" y="476384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3" name="אליפסה 382">
            <a:extLst>
              <a:ext uri="{FF2B5EF4-FFF2-40B4-BE49-F238E27FC236}">
                <a16:creationId xmlns:a16="http://schemas.microsoft.com/office/drawing/2014/main" id="{4908D24B-09EC-46F6-80B5-16F4B2B99962}"/>
              </a:ext>
            </a:extLst>
          </p:cNvPr>
          <p:cNvSpPr/>
          <p:nvPr/>
        </p:nvSpPr>
        <p:spPr>
          <a:xfrm>
            <a:off x="6697611" y="473576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4" name="אליפסה 383">
            <a:extLst>
              <a:ext uri="{FF2B5EF4-FFF2-40B4-BE49-F238E27FC236}">
                <a16:creationId xmlns:a16="http://schemas.microsoft.com/office/drawing/2014/main" id="{6AF6A482-E961-48AE-8E5A-367925C4A4A0}"/>
              </a:ext>
            </a:extLst>
          </p:cNvPr>
          <p:cNvSpPr/>
          <p:nvPr/>
        </p:nvSpPr>
        <p:spPr>
          <a:xfrm>
            <a:off x="6665898" y="5287902"/>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6" name="אליפסה 385">
            <a:extLst>
              <a:ext uri="{FF2B5EF4-FFF2-40B4-BE49-F238E27FC236}">
                <a16:creationId xmlns:a16="http://schemas.microsoft.com/office/drawing/2014/main" id="{A0CB2C4E-3BE5-4508-9A11-71C547EF5B75}"/>
              </a:ext>
            </a:extLst>
          </p:cNvPr>
          <p:cNvSpPr/>
          <p:nvPr/>
        </p:nvSpPr>
        <p:spPr>
          <a:xfrm>
            <a:off x="6489348" y="326199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7" name="אליפסה 386">
            <a:extLst>
              <a:ext uri="{FF2B5EF4-FFF2-40B4-BE49-F238E27FC236}">
                <a16:creationId xmlns:a16="http://schemas.microsoft.com/office/drawing/2014/main" id="{8E3F909F-73FC-4150-ABB1-964B4DDE8A80}"/>
              </a:ext>
            </a:extLst>
          </p:cNvPr>
          <p:cNvSpPr/>
          <p:nvPr/>
        </p:nvSpPr>
        <p:spPr>
          <a:xfrm>
            <a:off x="6587046" y="425366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8" name="אליפסה 387">
            <a:extLst>
              <a:ext uri="{FF2B5EF4-FFF2-40B4-BE49-F238E27FC236}">
                <a16:creationId xmlns:a16="http://schemas.microsoft.com/office/drawing/2014/main" id="{26BE575B-2EC3-43D5-A8AB-C25039E794FC}"/>
              </a:ext>
            </a:extLst>
          </p:cNvPr>
          <p:cNvSpPr/>
          <p:nvPr/>
        </p:nvSpPr>
        <p:spPr>
          <a:xfrm>
            <a:off x="6415659" y="398713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9" name="אליפסה 388">
            <a:extLst>
              <a:ext uri="{FF2B5EF4-FFF2-40B4-BE49-F238E27FC236}">
                <a16:creationId xmlns:a16="http://schemas.microsoft.com/office/drawing/2014/main" id="{EAB7BB1D-6565-427A-9815-72B6C3412CAE}"/>
              </a:ext>
            </a:extLst>
          </p:cNvPr>
          <p:cNvSpPr/>
          <p:nvPr/>
        </p:nvSpPr>
        <p:spPr>
          <a:xfrm>
            <a:off x="6626495" y="391186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0" name="אליפסה 389">
            <a:extLst>
              <a:ext uri="{FF2B5EF4-FFF2-40B4-BE49-F238E27FC236}">
                <a16:creationId xmlns:a16="http://schemas.microsoft.com/office/drawing/2014/main" id="{DB2230AE-631A-4289-8BB9-DE9E1751157C}"/>
              </a:ext>
            </a:extLst>
          </p:cNvPr>
          <p:cNvSpPr/>
          <p:nvPr/>
        </p:nvSpPr>
        <p:spPr>
          <a:xfrm>
            <a:off x="6444997" y="354389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1" name="אליפסה 390">
            <a:extLst>
              <a:ext uri="{FF2B5EF4-FFF2-40B4-BE49-F238E27FC236}">
                <a16:creationId xmlns:a16="http://schemas.microsoft.com/office/drawing/2014/main" id="{7876DAD3-9819-45FE-8BA0-52A161E6EEC2}"/>
              </a:ext>
            </a:extLst>
          </p:cNvPr>
          <p:cNvSpPr/>
          <p:nvPr/>
        </p:nvSpPr>
        <p:spPr>
          <a:xfrm>
            <a:off x="6497925" y="328745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2" name="אליפסה 391">
            <a:extLst>
              <a:ext uri="{FF2B5EF4-FFF2-40B4-BE49-F238E27FC236}">
                <a16:creationId xmlns:a16="http://schemas.microsoft.com/office/drawing/2014/main" id="{B05DE08A-1FC5-4644-8D62-FEF675F00403}"/>
              </a:ext>
            </a:extLst>
          </p:cNvPr>
          <p:cNvSpPr/>
          <p:nvPr/>
        </p:nvSpPr>
        <p:spPr>
          <a:xfrm>
            <a:off x="6967842" y="406732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3" name="אליפסה 392">
            <a:extLst>
              <a:ext uri="{FF2B5EF4-FFF2-40B4-BE49-F238E27FC236}">
                <a16:creationId xmlns:a16="http://schemas.microsoft.com/office/drawing/2014/main" id="{07931B08-ABFC-4E01-A32A-E73C1A1AA998}"/>
              </a:ext>
            </a:extLst>
          </p:cNvPr>
          <p:cNvSpPr/>
          <p:nvPr/>
        </p:nvSpPr>
        <p:spPr>
          <a:xfrm>
            <a:off x="6611395" y="392658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4" name="אליפסה 393">
            <a:extLst>
              <a:ext uri="{FF2B5EF4-FFF2-40B4-BE49-F238E27FC236}">
                <a16:creationId xmlns:a16="http://schemas.microsoft.com/office/drawing/2014/main" id="{A1839D10-3D0A-494C-9CF0-E2302E21FE53}"/>
              </a:ext>
            </a:extLst>
          </p:cNvPr>
          <p:cNvSpPr/>
          <p:nvPr/>
        </p:nvSpPr>
        <p:spPr>
          <a:xfrm>
            <a:off x="6428253" y="395906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5" name="אליפסה 394">
            <a:extLst>
              <a:ext uri="{FF2B5EF4-FFF2-40B4-BE49-F238E27FC236}">
                <a16:creationId xmlns:a16="http://schemas.microsoft.com/office/drawing/2014/main" id="{2199F7A7-6E2F-400C-99BD-3D97168A127C}"/>
              </a:ext>
            </a:extLst>
          </p:cNvPr>
          <p:cNvSpPr/>
          <p:nvPr/>
        </p:nvSpPr>
        <p:spPr>
          <a:xfrm>
            <a:off x="6688175" y="407725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6" name="אליפסה 395">
            <a:extLst>
              <a:ext uri="{FF2B5EF4-FFF2-40B4-BE49-F238E27FC236}">
                <a16:creationId xmlns:a16="http://schemas.microsoft.com/office/drawing/2014/main" id="{4F0D9A62-0DA5-4014-9157-C9A0B17D9606}"/>
              </a:ext>
            </a:extLst>
          </p:cNvPr>
          <p:cNvSpPr/>
          <p:nvPr/>
        </p:nvSpPr>
        <p:spPr>
          <a:xfrm>
            <a:off x="6484527" y="328745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7" name="אליפסה 396">
            <a:extLst>
              <a:ext uri="{FF2B5EF4-FFF2-40B4-BE49-F238E27FC236}">
                <a16:creationId xmlns:a16="http://schemas.microsoft.com/office/drawing/2014/main" id="{44067904-2B4D-4AB0-B626-1AC822E5907F}"/>
              </a:ext>
            </a:extLst>
          </p:cNvPr>
          <p:cNvSpPr/>
          <p:nvPr/>
        </p:nvSpPr>
        <p:spPr>
          <a:xfrm>
            <a:off x="6457954" y="351154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8" name="אליפסה 397">
            <a:extLst>
              <a:ext uri="{FF2B5EF4-FFF2-40B4-BE49-F238E27FC236}">
                <a16:creationId xmlns:a16="http://schemas.microsoft.com/office/drawing/2014/main" id="{9929E5CF-4563-4A00-B600-B2A944D80E6F}"/>
              </a:ext>
            </a:extLst>
          </p:cNvPr>
          <p:cNvSpPr/>
          <p:nvPr/>
        </p:nvSpPr>
        <p:spPr>
          <a:xfrm>
            <a:off x="6586825" y="428869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9" name="אליפסה 398">
            <a:extLst>
              <a:ext uri="{FF2B5EF4-FFF2-40B4-BE49-F238E27FC236}">
                <a16:creationId xmlns:a16="http://schemas.microsoft.com/office/drawing/2014/main" id="{B0CBD83F-7D8D-4D74-B6AD-5DB8D9239DC4}"/>
              </a:ext>
            </a:extLst>
          </p:cNvPr>
          <p:cNvSpPr/>
          <p:nvPr/>
        </p:nvSpPr>
        <p:spPr>
          <a:xfrm>
            <a:off x="6624661" y="394662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0" name="אליפסה 399">
            <a:extLst>
              <a:ext uri="{FF2B5EF4-FFF2-40B4-BE49-F238E27FC236}">
                <a16:creationId xmlns:a16="http://schemas.microsoft.com/office/drawing/2014/main" id="{AC1D1BB6-A442-48A1-BCED-859F9899A30B}"/>
              </a:ext>
            </a:extLst>
          </p:cNvPr>
          <p:cNvSpPr/>
          <p:nvPr/>
        </p:nvSpPr>
        <p:spPr>
          <a:xfrm>
            <a:off x="6412828" y="395770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1" name="אליפסה 400">
            <a:extLst>
              <a:ext uri="{FF2B5EF4-FFF2-40B4-BE49-F238E27FC236}">
                <a16:creationId xmlns:a16="http://schemas.microsoft.com/office/drawing/2014/main" id="{A1D0FCF1-CF15-4E58-B85F-4DA0FA29252C}"/>
              </a:ext>
            </a:extLst>
          </p:cNvPr>
          <p:cNvSpPr/>
          <p:nvPr/>
        </p:nvSpPr>
        <p:spPr>
          <a:xfrm>
            <a:off x="6495799" y="3306235"/>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2" name="אליפסה 401">
            <a:extLst>
              <a:ext uri="{FF2B5EF4-FFF2-40B4-BE49-F238E27FC236}">
                <a16:creationId xmlns:a16="http://schemas.microsoft.com/office/drawing/2014/main" id="{212B9426-9888-44EE-B8EA-239105C07882}"/>
              </a:ext>
            </a:extLst>
          </p:cNvPr>
          <p:cNvSpPr/>
          <p:nvPr/>
        </p:nvSpPr>
        <p:spPr>
          <a:xfrm>
            <a:off x="6457954" y="354389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3" name="אליפסה 402">
            <a:extLst>
              <a:ext uri="{FF2B5EF4-FFF2-40B4-BE49-F238E27FC236}">
                <a16:creationId xmlns:a16="http://schemas.microsoft.com/office/drawing/2014/main" id="{DDD2D2AA-9AC8-4328-BAEE-F8AF8BE74501}"/>
              </a:ext>
            </a:extLst>
          </p:cNvPr>
          <p:cNvSpPr/>
          <p:nvPr/>
        </p:nvSpPr>
        <p:spPr>
          <a:xfrm>
            <a:off x="6601536" y="426137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4" name="אליפסה 403">
            <a:extLst>
              <a:ext uri="{FF2B5EF4-FFF2-40B4-BE49-F238E27FC236}">
                <a16:creationId xmlns:a16="http://schemas.microsoft.com/office/drawing/2014/main" id="{DAFF6A3A-CA37-4238-ACE2-898D254D4EF5}"/>
              </a:ext>
            </a:extLst>
          </p:cNvPr>
          <p:cNvSpPr/>
          <p:nvPr/>
        </p:nvSpPr>
        <p:spPr>
          <a:xfrm>
            <a:off x="6432485" y="398578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5" name="אליפסה 404">
            <a:extLst>
              <a:ext uri="{FF2B5EF4-FFF2-40B4-BE49-F238E27FC236}">
                <a16:creationId xmlns:a16="http://schemas.microsoft.com/office/drawing/2014/main" id="{59112CB5-598E-4CE7-8923-A1BEF49F6C38}"/>
              </a:ext>
            </a:extLst>
          </p:cNvPr>
          <p:cNvSpPr/>
          <p:nvPr/>
        </p:nvSpPr>
        <p:spPr>
          <a:xfrm>
            <a:off x="6604545" y="395770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6" name="אליפסה 405">
            <a:extLst>
              <a:ext uri="{FF2B5EF4-FFF2-40B4-BE49-F238E27FC236}">
                <a16:creationId xmlns:a16="http://schemas.microsoft.com/office/drawing/2014/main" id="{17361AF3-10BB-4FB7-932D-963EFE53B808}"/>
              </a:ext>
            </a:extLst>
          </p:cNvPr>
          <p:cNvSpPr/>
          <p:nvPr/>
        </p:nvSpPr>
        <p:spPr>
          <a:xfrm>
            <a:off x="6573647" y="4261371"/>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8" name="אליפסה 407">
            <a:extLst>
              <a:ext uri="{FF2B5EF4-FFF2-40B4-BE49-F238E27FC236}">
                <a16:creationId xmlns:a16="http://schemas.microsoft.com/office/drawing/2014/main" id="{866EC50E-953C-4CEE-97B2-66FDE680EE6A}"/>
              </a:ext>
            </a:extLst>
          </p:cNvPr>
          <p:cNvSpPr/>
          <p:nvPr/>
        </p:nvSpPr>
        <p:spPr>
          <a:xfrm>
            <a:off x="6361386" y="4389452"/>
            <a:ext cx="13398" cy="31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9" name="אליפסה 408">
            <a:extLst>
              <a:ext uri="{FF2B5EF4-FFF2-40B4-BE49-F238E27FC236}">
                <a16:creationId xmlns:a16="http://schemas.microsoft.com/office/drawing/2014/main" id="{A0DFE121-642E-4F5F-A901-3E1EBAD1E03C}"/>
              </a:ext>
            </a:extLst>
          </p:cNvPr>
          <p:cNvSpPr/>
          <p:nvPr/>
        </p:nvSpPr>
        <p:spPr>
          <a:xfrm>
            <a:off x="6807592" y="5103717"/>
            <a:ext cx="13398" cy="31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0" name="אליפסה 409">
            <a:extLst>
              <a:ext uri="{FF2B5EF4-FFF2-40B4-BE49-F238E27FC236}">
                <a16:creationId xmlns:a16="http://schemas.microsoft.com/office/drawing/2014/main" id="{FA8DE824-3236-48AB-9CFF-E09B7A7B2FB2}"/>
              </a:ext>
            </a:extLst>
          </p:cNvPr>
          <p:cNvSpPr/>
          <p:nvPr/>
        </p:nvSpPr>
        <p:spPr>
          <a:xfrm>
            <a:off x="6637020" y="4623272"/>
            <a:ext cx="13398" cy="31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1" name="אליפסה 410">
            <a:extLst>
              <a:ext uri="{FF2B5EF4-FFF2-40B4-BE49-F238E27FC236}">
                <a16:creationId xmlns:a16="http://schemas.microsoft.com/office/drawing/2014/main" id="{2AC13B5B-688A-4967-B8B2-E65E95399E26}"/>
              </a:ext>
            </a:extLst>
          </p:cNvPr>
          <p:cNvSpPr/>
          <p:nvPr/>
        </p:nvSpPr>
        <p:spPr>
          <a:xfrm>
            <a:off x="6498533" y="5089110"/>
            <a:ext cx="13398" cy="31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2" name="אליפסה 411">
            <a:extLst>
              <a:ext uri="{FF2B5EF4-FFF2-40B4-BE49-F238E27FC236}">
                <a16:creationId xmlns:a16="http://schemas.microsoft.com/office/drawing/2014/main" id="{6E5BAE1C-2269-4FCE-986F-80639DAC09C9}"/>
              </a:ext>
            </a:extLst>
          </p:cNvPr>
          <p:cNvSpPr/>
          <p:nvPr/>
        </p:nvSpPr>
        <p:spPr>
          <a:xfrm>
            <a:off x="6666358" y="4146069"/>
            <a:ext cx="13398" cy="31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3" name="אליפסה 412">
            <a:extLst>
              <a:ext uri="{FF2B5EF4-FFF2-40B4-BE49-F238E27FC236}">
                <a16:creationId xmlns:a16="http://schemas.microsoft.com/office/drawing/2014/main" id="{AD0356FA-8C8B-4549-9184-6986F142C809}"/>
              </a:ext>
            </a:extLst>
          </p:cNvPr>
          <p:cNvSpPr/>
          <p:nvPr/>
        </p:nvSpPr>
        <p:spPr>
          <a:xfrm>
            <a:off x="6369963" y="4416857"/>
            <a:ext cx="13398" cy="3169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4" name="אליפסה 413">
            <a:extLst>
              <a:ext uri="{FF2B5EF4-FFF2-40B4-BE49-F238E27FC236}">
                <a16:creationId xmlns:a16="http://schemas.microsoft.com/office/drawing/2014/main" id="{4754056B-3F1B-437F-954B-3FB851024DB9}"/>
              </a:ext>
            </a:extLst>
          </p:cNvPr>
          <p:cNvSpPr/>
          <p:nvPr/>
        </p:nvSpPr>
        <p:spPr>
          <a:xfrm>
            <a:off x="6659659" y="4111244"/>
            <a:ext cx="13398" cy="3169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5" name="אליפסה 414">
            <a:extLst>
              <a:ext uri="{FF2B5EF4-FFF2-40B4-BE49-F238E27FC236}">
                <a16:creationId xmlns:a16="http://schemas.microsoft.com/office/drawing/2014/main" id="{C99C5041-2493-4AF5-BA66-6651320D3FD9}"/>
              </a:ext>
            </a:extLst>
          </p:cNvPr>
          <p:cNvSpPr/>
          <p:nvPr/>
        </p:nvSpPr>
        <p:spPr>
          <a:xfrm>
            <a:off x="6483433" y="5104955"/>
            <a:ext cx="13398" cy="3169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6" name="אליפסה 415">
            <a:extLst>
              <a:ext uri="{FF2B5EF4-FFF2-40B4-BE49-F238E27FC236}">
                <a16:creationId xmlns:a16="http://schemas.microsoft.com/office/drawing/2014/main" id="{CFECCBBC-1EC9-42D7-A522-9711F72DA454}"/>
              </a:ext>
            </a:extLst>
          </p:cNvPr>
          <p:cNvSpPr/>
          <p:nvPr/>
        </p:nvSpPr>
        <p:spPr>
          <a:xfrm>
            <a:off x="6649614" y="4593045"/>
            <a:ext cx="13398" cy="3169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7" name="אליפסה 416">
            <a:extLst>
              <a:ext uri="{FF2B5EF4-FFF2-40B4-BE49-F238E27FC236}">
                <a16:creationId xmlns:a16="http://schemas.microsoft.com/office/drawing/2014/main" id="{81FE8968-E6B0-4F35-96E4-C956B77C790C}"/>
              </a:ext>
            </a:extLst>
          </p:cNvPr>
          <p:cNvSpPr/>
          <p:nvPr/>
        </p:nvSpPr>
        <p:spPr>
          <a:xfrm>
            <a:off x="6379992" y="4121931"/>
            <a:ext cx="13398" cy="3169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8" name="אליפסה 417">
            <a:extLst>
              <a:ext uri="{FF2B5EF4-FFF2-40B4-BE49-F238E27FC236}">
                <a16:creationId xmlns:a16="http://schemas.microsoft.com/office/drawing/2014/main" id="{61D29AF3-CCBA-4C13-8E8E-9303D1681FCC}"/>
              </a:ext>
            </a:extLst>
          </p:cNvPr>
          <p:cNvSpPr/>
          <p:nvPr/>
        </p:nvSpPr>
        <p:spPr>
          <a:xfrm>
            <a:off x="6892722" y="4707287"/>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9" name="אליפסה 418">
            <a:extLst>
              <a:ext uri="{FF2B5EF4-FFF2-40B4-BE49-F238E27FC236}">
                <a16:creationId xmlns:a16="http://schemas.microsoft.com/office/drawing/2014/main" id="{C162022E-2FE9-47DE-8BF0-FE8C55C850BD}"/>
              </a:ext>
            </a:extLst>
          </p:cNvPr>
          <p:cNvSpPr/>
          <p:nvPr/>
        </p:nvSpPr>
        <p:spPr>
          <a:xfrm>
            <a:off x="6679315" y="4111244"/>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0" name="אליפסה 419">
            <a:extLst>
              <a:ext uri="{FF2B5EF4-FFF2-40B4-BE49-F238E27FC236}">
                <a16:creationId xmlns:a16="http://schemas.microsoft.com/office/drawing/2014/main" id="{16E245A4-8873-4CB2-B5E8-F607D7817CE9}"/>
              </a:ext>
            </a:extLst>
          </p:cNvPr>
          <p:cNvSpPr/>
          <p:nvPr/>
        </p:nvSpPr>
        <p:spPr>
          <a:xfrm>
            <a:off x="6807371" y="5141427"/>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1" name="אליפסה 420">
            <a:extLst>
              <a:ext uri="{FF2B5EF4-FFF2-40B4-BE49-F238E27FC236}">
                <a16:creationId xmlns:a16="http://schemas.microsoft.com/office/drawing/2014/main" id="{52851122-EB7E-4C26-B84B-0FF71AF31C49}"/>
              </a:ext>
            </a:extLst>
          </p:cNvPr>
          <p:cNvSpPr/>
          <p:nvPr/>
        </p:nvSpPr>
        <p:spPr>
          <a:xfrm>
            <a:off x="6496699" y="5126536"/>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2" name="אליפסה 421">
            <a:extLst>
              <a:ext uri="{FF2B5EF4-FFF2-40B4-BE49-F238E27FC236}">
                <a16:creationId xmlns:a16="http://schemas.microsoft.com/office/drawing/2014/main" id="{D7E7D437-66C8-4916-BACC-5201BEF61506}"/>
              </a:ext>
            </a:extLst>
          </p:cNvPr>
          <p:cNvSpPr/>
          <p:nvPr/>
        </p:nvSpPr>
        <p:spPr>
          <a:xfrm>
            <a:off x="6634189" y="4591581"/>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3" name="אליפסה 422">
            <a:extLst>
              <a:ext uri="{FF2B5EF4-FFF2-40B4-BE49-F238E27FC236}">
                <a16:creationId xmlns:a16="http://schemas.microsoft.com/office/drawing/2014/main" id="{27CC0853-79CD-41CF-B313-49920E0306A4}"/>
              </a:ext>
            </a:extLst>
          </p:cNvPr>
          <p:cNvSpPr/>
          <p:nvPr/>
        </p:nvSpPr>
        <p:spPr>
          <a:xfrm>
            <a:off x="6367837" y="4437079"/>
            <a:ext cx="13398" cy="31690"/>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4" name="אליפסה 423">
            <a:extLst>
              <a:ext uri="{FF2B5EF4-FFF2-40B4-BE49-F238E27FC236}">
                <a16:creationId xmlns:a16="http://schemas.microsoft.com/office/drawing/2014/main" id="{DA7B72F8-8C3C-4704-AB19-5383BBC22543}"/>
              </a:ext>
            </a:extLst>
          </p:cNvPr>
          <p:cNvSpPr/>
          <p:nvPr/>
        </p:nvSpPr>
        <p:spPr>
          <a:xfrm>
            <a:off x="6679315" y="4146069"/>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5" name="אליפסה 424">
            <a:extLst>
              <a:ext uri="{FF2B5EF4-FFF2-40B4-BE49-F238E27FC236}">
                <a16:creationId xmlns:a16="http://schemas.microsoft.com/office/drawing/2014/main" id="{011ACA31-5F68-4739-B673-5C07B5EFEA11}"/>
              </a:ext>
            </a:extLst>
          </p:cNvPr>
          <p:cNvSpPr/>
          <p:nvPr/>
        </p:nvSpPr>
        <p:spPr>
          <a:xfrm>
            <a:off x="6377681" y="4146068"/>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6" name="אליפסה 425">
            <a:extLst>
              <a:ext uri="{FF2B5EF4-FFF2-40B4-BE49-F238E27FC236}">
                <a16:creationId xmlns:a16="http://schemas.microsoft.com/office/drawing/2014/main" id="{C9CD6886-0E84-4515-8424-1DDFC597E019}"/>
              </a:ext>
            </a:extLst>
          </p:cNvPr>
          <p:cNvSpPr/>
          <p:nvPr/>
        </p:nvSpPr>
        <p:spPr>
          <a:xfrm>
            <a:off x="6653846" y="4621810"/>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7" name="אליפסה 426">
            <a:extLst>
              <a:ext uri="{FF2B5EF4-FFF2-40B4-BE49-F238E27FC236}">
                <a16:creationId xmlns:a16="http://schemas.microsoft.com/office/drawing/2014/main" id="{3865B857-ABED-4B70-B265-1B62B5C06BB2}"/>
              </a:ext>
            </a:extLst>
          </p:cNvPr>
          <p:cNvSpPr/>
          <p:nvPr/>
        </p:nvSpPr>
        <p:spPr>
          <a:xfrm>
            <a:off x="6476583" y="5138460"/>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8" name="אליפסה 427">
            <a:extLst>
              <a:ext uri="{FF2B5EF4-FFF2-40B4-BE49-F238E27FC236}">
                <a16:creationId xmlns:a16="http://schemas.microsoft.com/office/drawing/2014/main" id="{7F304F8A-FDE3-442B-B739-94531DDDE1D8}"/>
              </a:ext>
            </a:extLst>
          </p:cNvPr>
          <p:cNvSpPr/>
          <p:nvPr/>
        </p:nvSpPr>
        <p:spPr>
          <a:xfrm>
            <a:off x="6794193" y="5112008"/>
            <a:ext cx="13398" cy="31690"/>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0" name="אליפסה 429">
            <a:extLst>
              <a:ext uri="{FF2B5EF4-FFF2-40B4-BE49-F238E27FC236}">
                <a16:creationId xmlns:a16="http://schemas.microsoft.com/office/drawing/2014/main" id="{4D6804AD-9F51-480F-B8E5-450A7A723F06}"/>
              </a:ext>
            </a:extLst>
          </p:cNvPr>
          <p:cNvSpPr/>
          <p:nvPr/>
        </p:nvSpPr>
        <p:spPr>
          <a:xfrm>
            <a:off x="6425534" y="421996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1" name="אליפסה 430">
            <a:extLst>
              <a:ext uri="{FF2B5EF4-FFF2-40B4-BE49-F238E27FC236}">
                <a16:creationId xmlns:a16="http://schemas.microsoft.com/office/drawing/2014/main" id="{DE52424D-FFBE-4820-A823-ABD02AB1A26C}"/>
              </a:ext>
            </a:extLst>
          </p:cNvPr>
          <p:cNvSpPr/>
          <p:nvPr/>
        </p:nvSpPr>
        <p:spPr>
          <a:xfrm>
            <a:off x="6871740" y="491322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2" name="אליפסה 431">
            <a:extLst>
              <a:ext uri="{FF2B5EF4-FFF2-40B4-BE49-F238E27FC236}">
                <a16:creationId xmlns:a16="http://schemas.microsoft.com/office/drawing/2014/main" id="{F6B957B8-CE82-456F-8C95-3E4D6EAB3167}"/>
              </a:ext>
            </a:extLst>
          </p:cNvPr>
          <p:cNvSpPr/>
          <p:nvPr/>
        </p:nvSpPr>
        <p:spPr>
          <a:xfrm>
            <a:off x="6701168" y="439822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3" name="אליפסה 432">
            <a:extLst>
              <a:ext uri="{FF2B5EF4-FFF2-40B4-BE49-F238E27FC236}">
                <a16:creationId xmlns:a16="http://schemas.microsoft.com/office/drawing/2014/main" id="{95DFE04C-AC45-450E-9CA7-991B67C0FEA7}"/>
              </a:ext>
            </a:extLst>
          </p:cNvPr>
          <p:cNvSpPr/>
          <p:nvPr/>
        </p:nvSpPr>
        <p:spPr>
          <a:xfrm>
            <a:off x="6562681" y="486983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4" name="אליפסה 433">
            <a:extLst>
              <a:ext uri="{FF2B5EF4-FFF2-40B4-BE49-F238E27FC236}">
                <a16:creationId xmlns:a16="http://schemas.microsoft.com/office/drawing/2014/main" id="{C7F2DAFD-FE2D-4551-B77F-65AEFE5DAD1E}"/>
              </a:ext>
            </a:extLst>
          </p:cNvPr>
          <p:cNvSpPr/>
          <p:nvPr/>
        </p:nvSpPr>
        <p:spPr>
          <a:xfrm>
            <a:off x="6381183" y="450186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5" name="אליפסה 434">
            <a:extLst>
              <a:ext uri="{FF2B5EF4-FFF2-40B4-BE49-F238E27FC236}">
                <a16:creationId xmlns:a16="http://schemas.microsoft.com/office/drawing/2014/main" id="{4A2E1F3C-5CB1-4D07-9B9F-EC5F1C10D643}"/>
              </a:ext>
            </a:extLst>
          </p:cNvPr>
          <p:cNvSpPr/>
          <p:nvPr/>
        </p:nvSpPr>
        <p:spPr>
          <a:xfrm>
            <a:off x="6434111" y="424542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6" name="אליפסה 435">
            <a:extLst>
              <a:ext uri="{FF2B5EF4-FFF2-40B4-BE49-F238E27FC236}">
                <a16:creationId xmlns:a16="http://schemas.microsoft.com/office/drawing/2014/main" id="{1E76A6EA-FFDA-4C81-8E3A-D48AF28312A4}"/>
              </a:ext>
            </a:extLst>
          </p:cNvPr>
          <p:cNvSpPr/>
          <p:nvPr/>
        </p:nvSpPr>
        <p:spPr>
          <a:xfrm>
            <a:off x="6374484" y="446951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7" name="אליפסה 436">
            <a:extLst>
              <a:ext uri="{FF2B5EF4-FFF2-40B4-BE49-F238E27FC236}">
                <a16:creationId xmlns:a16="http://schemas.microsoft.com/office/drawing/2014/main" id="{5FA02653-FF7D-4F91-AFA3-3EF5F6A84E8B}"/>
              </a:ext>
            </a:extLst>
          </p:cNvPr>
          <p:cNvSpPr/>
          <p:nvPr/>
        </p:nvSpPr>
        <p:spPr>
          <a:xfrm>
            <a:off x="6547581" y="488455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8" name="אליפסה 437">
            <a:extLst>
              <a:ext uri="{FF2B5EF4-FFF2-40B4-BE49-F238E27FC236}">
                <a16:creationId xmlns:a16="http://schemas.microsoft.com/office/drawing/2014/main" id="{E92617C5-C279-43CF-A844-FC08DB0CA2DA}"/>
              </a:ext>
            </a:extLst>
          </p:cNvPr>
          <p:cNvSpPr/>
          <p:nvPr/>
        </p:nvSpPr>
        <p:spPr>
          <a:xfrm>
            <a:off x="6364439" y="491703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9" name="אליפסה 438">
            <a:extLst>
              <a:ext uri="{FF2B5EF4-FFF2-40B4-BE49-F238E27FC236}">
                <a16:creationId xmlns:a16="http://schemas.microsoft.com/office/drawing/2014/main" id="{5C06AC06-2E7F-4085-A251-4320DA5D7F95}"/>
              </a:ext>
            </a:extLst>
          </p:cNvPr>
          <p:cNvSpPr/>
          <p:nvPr/>
        </p:nvSpPr>
        <p:spPr>
          <a:xfrm>
            <a:off x="6888541" y="489850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0" name="אליפסה 439">
            <a:extLst>
              <a:ext uri="{FF2B5EF4-FFF2-40B4-BE49-F238E27FC236}">
                <a16:creationId xmlns:a16="http://schemas.microsoft.com/office/drawing/2014/main" id="{9545CABE-87D4-494E-948E-9BCC0C4DB074}"/>
              </a:ext>
            </a:extLst>
          </p:cNvPr>
          <p:cNvSpPr/>
          <p:nvPr/>
        </p:nvSpPr>
        <p:spPr>
          <a:xfrm>
            <a:off x="6420713" y="424542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1" name="אליפסה 440">
            <a:extLst>
              <a:ext uri="{FF2B5EF4-FFF2-40B4-BE49-F238E27FC236}">
                <a16:creationId xmlns:a16="http://schemas.microsoft.com/office/drawing/2014/main" id="{085B8433-E88F-4712-9F7D-93887A91CC26}"/>
              </a:ext>
            </a:extLst>
          </p:cNvPr>
          <p:cNvSpPr/>
          <p:nvPr/>
        </p:nvSpPr>
        <p:spPr>
          <a:xfrm>
            <a:off x="6394140" y="446951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2" name="אליפסה 441">
            <a:extLst>
              <a:ext uri="{FF2B5EF4-FFF2-40B4-BE49-F238E27FC236}">
                <a16:creationId xmlns:a16="http://schemas.microsoft.com/office/drawing/2014/main" id="{5296B291-9D3F-4F27-8B55-296F7DBC3BE1}"/>
              </a:ext>
            </a:extLst>
          </p:cNvPr>
          <p:cNvSpPr/>
          <p:nvPr/>
        </p:nvSpPr>
        <p:spPr>
          <a:xfrm>
            <a:off x="6871519" y="494824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3" name="אליפסה 442">
            <a:extLst>
              <a:ext uri="{FF2B5EF4-FFF2-40B4-BE49-F238E27FC236}">
                <a16:creationId xmlns:a16="http://schemas.microsoft.com/office/drawing/2014/main" id="{83D84579-6E95-482A-BFBE-A9FAD6B5A70B}"/>
              </a:ext>
            </a:extLst>
          </p:cNvPr>
          <p:cNvSpPr/>
          <p:nvPr/>
        </p:nvSpPr>
        <p:spPr>
          <a:xfrm>
            <a:off x="6560847" y="490459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4" name="אליפסה 443">
            <a:extLst>
              <a:ext uri="{FF2B5EF4-FFF2-40B4-BE49-F238E27FC236}">
                <a16:creationId xmlns:a16="http://schemas.microsoft.com/office/drawing/2014/main" id="{18BBC957-576B-4A50-9F9E-7973EC932986}"/>
              </a:ext>
            </a:extLst>
          </p:cNvPr>
          <p:cNvSpPr/>
          <p:nvPr/>
        </p:nvSpPr>
        <p:spPr>
          <a:xfrm>
            <a:off x="6698337" y="436879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5" name="אליפסה 444">
            <a:extLst>
              <a:ext uri="{FF2B5EF4-FFF2-40B4-BE49-F238E27FC236}">
                <a16:creationId xmlns:a16="http://schemas.microsoft.com/office/drawing/2014/main" id="{B72A97DE-1D33-4AC7-BA8B-982F79343BD1}"/>
              </a:ext>
            </a:extLst>
          </p:cNvPr>
          <p:cNvSpPr/>
          <p:nvPr/>
        </p:nvSpPr>
        <p:spPr>
          <a:xfrm>
            <a:off x="6431985" y="4264203"/>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6" name="אליפסה 445">
            <a:extLst>
              <a:ext uri="{FF2B5EF4-FFF2-40B4-BE49-F238E27FC236}">
                <a16:creationId xmlns:a16="http://schemas.microsoft.com/office/drawing/2014/main" id="{4CC7953F-C3F1-4BC1-B7D1-7ED96B50A24B}"/>
              </a:ext>
            </a:extLst>
          </p:cNvPr>
          <p:cNvSpPr/>
          <p:nvPr/>
        </p:nvSpPr>
        <p:spPr>
          <a:xfrm>
            <a:off x="6394140" y="450186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7" name="אליפסה 446">
            <a:extLst>
              <a:ext uri="{FF2B5EF4-FFF2-40B4-BE49-F238E27FC236}">
                <a16:creationId xmlns:a16="http://schemas.microsoft.com/office/drawing/2014/main" id="{D1AE15EA-A957-48C5-8EF6-45C5D686FF70}"/>
              </a:ext>
            </a:extLst>
          </p:cNvPr>
          <p:cNvSpPr/>
          <p:nvPr/>
        </p:nvSpPr>
        <p:spPr>
          <a:xfrm>
            <a:off x="6886230" y="492092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8" name="אליפסה 447">
            <a:extLst>
              <a:ext uri="{FF2B5EF4-FFF2-40B4-BE49-F238E27FC236}">
                <a16:creationId xmlns:a16="http://schemas.microsoft.com/office/drawing/2014/main" id="{9887F653-4B22-4638-859D-7EFF8FE849FE}"/>
              </a:ext>
            </a:extLst>
          </p:cNvPr>
          <p:cNvSpPr/>
          <p:nvPr/>
        </p:nvSpPr>
        <p:spPr>
          <a:xfrm>
            <a:off x="6368671" y="494374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9" name="אליפסה 448">
            <a:extLst>
              <a:ext uri="{FF2B5EF4-FFF2-40B4-BE49-F238E27FC236}">
                <a16:creationId xmlns:a16="http://schemas.microsoft.com/office/drawing/2014/main" id="{66F3E6A4-226E-4430-8FF7-831103B0DA1B}"/>
              </a:ext>
            </a:extLst>
          </p:cNvPr>
          <p:cNvSpPr/>
          <p:nvPr/>
        </p:nvSpPr>
        <p:spPr>
          <a:xfrm>
            <a:off x="6540731" y="491567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0" name="אליפסה 449">
            <a:extLst>
              <a:ext uri="{FF2B5EF4-FFF2-40B4-BE49-F238E27FC236}">
                <a16:creationId xmlns:a16="http://schemas.microsoft.com/office/drawing/2014/main" id="{E2BABBAD-A910-4DC0-B7FB-DD613A2CDAC5}"/>
              </a:ext>
            </a:extLst>
          </p:cNvPr>
          <p:cNvSpPr/>
          <p:nvPr/>
        </p:nvSpPr>
        <p:spPr>
          <a:xfrm>
            <a:off x="6858341" y="4920925"/>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2" name="אליפסה 451">
            <a:extLst>
              <a:ext uri="{FF2B5EF4-FFF2-40B4-BE49-F238E27FC236}">
                <a16:creationId xmlns:a16="http://schemas.microsoft.com/office/drawing/2014/main" id="{CF88424D-3601-453E-AFCC-1B053AE4C5C6}"/>
              </a:ext>
            </a:extLst>
          </p:cNvPr>
          <p:cNvSpPr/>
          <p:nvPr/>
        </p:nvSpPr>
        <p:spPr>
          <a:xfrm>
            <a:off x="6083198" y="442108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3" name="אליפסה 452">
            <a:extLst>
              <a:ext uri="{FF2B5EF4-FFF2-40B4-BE49-F238E27FC236}">
                <a16:creationId xmlns:a16="http://schemas.microsoft.com/office/drawing/2014/main" id="{7C135700-976B-4FCF-B2D1-FBEE874EB82A}"/>
              </a:ext>
            </a:extLst>
          </p:cNvPr>
          <p:cNvSpPr/>
          <p:nvPr/>
        </p:nvSpPr>
        <p:spPr>
          <a:xfrm>
            <a:off x="6154575" y="411305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4" name="אליפסה 453">
            <a:extLst>
              <a:ext uri="{FF2B5EF4-FFF2-40B4-BE49-F238E27FC236}">
                <a16:creationId xmlns:a16="http://schemas.microsoft.com/office/drawing/2014/main" id="{881D163B-9E78-4D09-88D9-608ED4605542}"/>
              </a:ext>
            </a:extLst>
          </p:cNvPr>
          <p:cNvSpPr/>
          <p:nvPr/>
        </p:nvSpPr>
        <p:spPr>
          <a:xfrm>
            <a:off x="6009509" y="514622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5" name="אליפסה 454">
            <a:extLst>
              <a:ext uri="{FF2B5EF4-FFF2-40B4-BE49-F238E27FC236}">
                <a16:creationId xmlns:a16="http://schemas.microsoft.com/office/drawing/2014/main" id="{4F9DBEE5-C29C-49B6-BA19-292FDF906703}"/>
              </a:ext>
            </a:extLst>
          </p:cNvPr>
          <p:cNvSpPr/>
          <p:nvPr/>
        </p:nvSpPr>
        <p:spPr>
          <a:xfrm>
            <a:off x="6220345" y="507095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6" name="אליפסה 455">
            <a:extLst>
              <a:ext uri="{FF2B5EF4-FFF2-40B4-BE49-F238E27FC236}">
                <a16:creationId xmlns:a16="http://schemas.microsoft.com/office/drawing/2014/main" id="{B4998CDC-B3EB-4522-8A39-A2658E2E2994}"/>
              </a:ext>
            </a:extLst>
          </p:cNvPr>
          <p:cNvSpPr/>
          <p:nvPr/>
        </p:nvSpPr>
        <p:spPr>
          <a:xfrm>
            <a:off x="6038847" y="470298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7" name="אליפסה 456">
            <a:extLst>
              <a:ext uri="{FF2B5EF4-FFF2-40B4-BE49-F238E27FC236}">
                <a16:creationId xmlns:a16="http://schemas.microsoft.com/office/drawing/2014/main" id="{62EA120C-7DEE-4B2B-96CD-7ADE69A1D0EB}"/>
              </a:ext>
            </a:extLst>
          </p:cNvPr>
          <p:cNvSpPr/>
          <p:nvPr/>
        </p:nvSpPr>
        <p:spPr>
          <a:xfrm>
            <a:off x="6091775" y="444654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8" name="אליפסה 457">
            <a:extLst>
              <a:ext uri="{FF2B5EF4-FFF2-40B4-BE49-F238E27FC236}">
                <a16:creationId xmlns:a16="http://schemas.microsoft.com/office/drawing/2014/main" id="{936EDD0F-8A01-440F-9DD3-E39A09A9BE8E}"/>
              </a:ext>
            </a:extLst>
          </p:cNvPr>
          <p:cNvSpPr/>
          <p:nvPr/>
        </p:nvSpPr>
        <p:spPr>
          <a:xfrm>
            <a:off x="6032148" y="467063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59" name="אליפסה 458">
            <a:extLst>
              <a:ext uri="{FF2B5EF4-FFF2-40B4-BE49-F238E27FC236}">
                <a16:creationId xmlns:a16="http://schemas.microsoft.com/office/drawing/2014/main" id="{5691D74E-EB82-4ED7-A52F-E3C5749FC525}"/>
              </a:ext>
            </a:extLst>
          </p:cNvPr>
          <p:cNvSpPr/>
          <p:nvPr/>
        </p:nvSpPr>
        <p:spPr>
          <a:xfrm>
            <a:off x="6205245" y="508567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0" name="אליפסה 459">
            <a:extLst>
              <a:ext uri="{FF2B5EF4-FFF2-40B4-BE49-F238E27FC236}">
                <a16:creationId xmlns:a16="http://schemas.microsoft.com/office/drawing/2014/main" id="{1A03E631-9749-40B3-AF89-CDE20A557B19}"/>
              </a:ext>
            </a:extLst>
          </p:cNvPr>
          <p:cNvSpPr/>
          <p:nvPr/>
        </p:nvSpPr>
        <p:spPr>
          <a:xfrm>
            <a:off x="6022103" y="511815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1" name="אליפסה 460">
            <a:extLst>
              <a:ext uri="{FF2B5EF4-FFF2-40B4-BE49-F238E27FC236}">
                <a16:creationId xmlns:a16="http://schemas.microsoft.com/office/drawing/2014/main" id="{AE6BF0CA-7F4F-4890-A437-3CE99AEB5A7D}"/>
              </a:ext>
            </a:extLst>
          </p:cNvPr>
          <p:cNvSpPr/>
          <p:nvPr/>
        </p:nvSpPr>
        <p:spPr>
          <a:xfrm>
            <a:off x="6171376" y="409834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2" name="אליפסה 461">
            <a:extLst>
              <a:ext uri="{FF2B5EF4-FFF2-40B4-BE49-F238E27FC236}">
                <a16:creationId xmlns:a16="http://schemas.microsoft.com/office/drawing/2014/main" id="{5F245384-2255-48DE-8B30-FEDF00FC418C}"/>
              </a:ext>
            </a:extLst>
          </p:cNvPr>
          <p:cNvSpPr/>
          <p:nvPr/>
        </p:nvSpPr>
        <p:spPr>
          <a:xfrm>
            <a:off x="6078377" y="444654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3" name="אליפסה 462">
            <a:extLst>
              <a:ext uri="{FF2B5EF4-FFF2-40B4-BE49-F238E27FC236}">
                <a16:creationId xmlns:a16="http://schemas.microsoft.com/office/drawing/2014/main" id="{3BD1ED3E-D715-4CEB-A4B8-F8011FB0037D}"/>
              </a:ext>
            </a:extLst>
          </p:cNvPr>
          <p:cNvSpPr/>
          <p:nvPr/>
        </p:nvSpPr>
        <p:spPr>
          <a:xfrm>
            <a:off x="6051804" y="467063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4" name="אליפסה 463">
            <a:extLst>
              <a:ext uri="{FF2B5EF4-FFF2-40B4-BE49-F238E27FC236}">
                <a16:creationId xmlns:a16="http://schemas.microsoft.com/office/drawing/2014/main" id="{72910F26-CD9C-446F-A95C-56AD2DBCDB33}"/>
              </a:ext>
            </a:extLst>
          </p:cNvPr>
          <p:cNvSpPr/>
          <p:nvPr/>
        </p:nvSpPr>
        <p:spPr>
          <a:xfrm>
            <a:off x="6154354" y="414808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5" name="אליפסה 464">
            <a:extLst>
              <a:ext uri="{FF2B5EF4-FFF2-40B4-BE49-F238E27FC236}">
                <a16:creationId xmlns:a16="http://schemas.microsoft.com/office/drawing/2014/main" id="{4D3EAE82-A3EC-447A-830E-1A0854F54FF8}"/>
              </a:ext>
            </a:extLst>
          </p:cNvPr>
          <p:cNvSpPr/>
          <p:nvPr/>
        </p:nvSpPr>
        <p:spPr>
          <a:xfrm>
            <a:off x="6218511" y="510571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6" name="אליפסה 465">
            <a:extLst>
              <a:ext uri="{FF2B5EF4-FFF2-40B4-BE49-F238E27FC236}">
                <a16:creationId xmlns:a16="http://schemas.microsoft.com/office/drawing/2014/main" id="{1AF3FD0A-801B-43F3-8122-353A8EC8C13B}"/>
              </a:ext>
            </a:extLst>
          </p:cNvPr>
          <p:cNvSpPr/>
          <p:nvPr/>
        </p:nvSpPr>
        <p:spPr>
          <a:xfrm>
            <a:off x="6006678" y="511679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7" name="אליפסה 466">
            <a:extLst>
              <a:ext uri="{FF2B5EF4-FFF2-40B4-BE49-F238E27FC236}">
                <a16:creationId xmlns:a16="http://schemas.microsoft.com/office/drawing/2014/main" id="{F83A6228-5AF6-4D23-8689-75E0A6AEC9E7}"/>
              </a:ext>
            </a:extLst>
          </p:cNvPr>
          <p:cNvSpPr/>
          <p:nvPr/>
        </p:nvSpPr>
        <p:spPr>
          <a:xfrm>
            <a:off x="6089649" y="4465325"/>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8" name="אליפסה 467">
            <a:extLst>
              <a:ext uri="{FF2B5EF4-FFF2-40B4-BE49-F238E27FC236}">
                <a16:creationId xmlns:a16="http://schemas.microsoft.com/office/drawing/2014/main" id="{0D6FD632-D413-483F-B45A-E78F8D5E04C6}"/>
              </a:ext>
            </a:extLst>
          </p:cNvPr>
          <p:cNvSpPr/>
          <p:nvPr/>
        </p:nvSpPr>
        <p:spPr>
          <a:xfrm>
            <a:off x="6051804" y="470298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69" name="אליפסה 468">
            <a:extLst>
              <a:ext uri="{FF2B5EF4-FFF2-40B4-BE49-F238E27FC236}">
                <a16:creationId xmlns:a16="http://schemas.microsoft.com/office/drawing/2014/main" id="{CE242693-77B2-4612-8BF9-9CE5211AB92C}"/>
              </a:ext>
            </a:extLst>
          </p:cNvPr>
          <p:cNvSpPr/>
          <p:nvPr/>
        </p:nvSpPr>
        <p:spPr>
          <a:xfrm>
            <a:off x="6169065" y="412076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0" name="אליפסה 469">
            <a:extLst>
              <a:ext uri="{FF2B5EF4-FFF2-40B4-BE49-F238E27FC236}">
                <a16:creationId xmlns:a16="http://schemas.microsoft.com/office/drawing/2014/main" id="{821359C0-FA4B-48EC-9C13-CB065B816D8B}"/>
              </a:ext>
            </a:extLst>
          </p:cNvPr>
          <p:cNvSpPr/>
          <p:nvPr/>
        </p:nvSpPr>
        <p:spPr>
          <a:xfrm>
            <a:off x="6026335" y="514487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1" name="אליפסה 470">
            <a:extLst>
              <a:ext uri="{FF2B5EF4-FFF2-40B4-BE49-F238E27FC236}">
                <a16:creationId xmlns:a16="http://schemas.microsoft.com/office/drawing/2014/main" id="{5BC15039-14FE-412B-BDAF-DB0AE2C71568}"/>
              </a:ext>
            </a:extLst>
          </p:cNvPr>
          <p:cNvSpPr/>
          <p:nvPr/>
        </p:nvSpPr>
        <p:spPr>
          <a:xfrm>
            <a:off x="6198395" y="511679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2" name="אליפסה 471">
            <a:extLst>
              <a:ext uri="{FF2B5EF4-FFF2-40B4-BE49-F238E27FC236}">
                <a16:creationId xmlns:a16="http://schemas.microsoft.com/office/drawing/2014/main" id="{C63BC5B7-DDEB-4509-AD41-906FC4C388D9}"/>
              </a:ext>
            </a:extLst>
          </p:cNvPr>
          <p:cNvSpPr/>
          <p:nvPr/>
        </p:nvSpPr>
        <p:spPr>
          <a:xfrm>
            <a:off x="6141176" y="4120761"/>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4" name="אליפסה 473">
            <a:extLst>
              <a:ext uri="{FF2B5EF4-FFF2-40B4-BE49-F238E27FC236}">
                <a16:creationId xmlns:a16="http://schemas.microsoft.com/office/drawing/2014/main" id="{947AABFD-0E30-4AFB-B313-BE039671CAE6}"/>
              </a:ext>
            </a:extLst>
          </p:cNvPr>
          <p:cNvSpPr/>
          <p:nvPr/>
        </p:nvSpPr>
        <p:spPr>
          <a:xfrm>
            <a:off x="6678104" y="427557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5" name="אליפסה 474">
            <a:extLst>
              <a:ext uri="{FF2B5EF4-FFF2-40B4-BE49-F238E27FC236}">
                <a16:creationId xmlns:a16="http://schemas.microsoft.com/office/drawing/2014/main" id="{9591D9A4-285D-4D49-BE4E-2D3A4A6F16B4}"/>
              </a:ext>
            </a:extLst>
          </p:cNvPr>
          <p:cNvSpPr/>
          <p:nvPr/>
        </p:nvSpPr>
        <p:spPr>
          <a:xfrm>
            <a:off x="6774987" y="551570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6" name="אליפסה 475">
            <a:extLst>
              <a:ext uri="{FF2B5EF4-FFF2-40B4-BE49-F238E27FC236}">
                <a16:creationId xmlns:a16="http://schemas.microsoft.com/office/drawing/2014/main" id="{B1A5482F-47FD-4923-A351-C362A8796F2F}"/>
              </a:ext>
            </a:extLst>
          </p:cNvPr>
          <p:cNvSpPr/>
          <p:nvPr/>
        </p:nvSpPr>
        <p:spPr>
          <a:xfrm>
            <a:off x="6604415" y="500071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7" name="אליפסה 476">
            <a:extLst>
              <a:ext uri="{FF2B5EF4-FFF2-40B4-BE49-F238E27FC236}">
                <a16:creationId xmlns:a16="http://schemas.microsoft.com/office/drawing/2014/main" id="{5839E3D5-6EEA-4B0D-BBC4-EE3888D582A3}"/>
              </a:ext>
            </a:extLst>
          </p:cNvPr>
          <p:cNvSpPr/>
          <p:nvPr/>
        </p:nvSpPr>
        <p:spPr>
          <a:xfrm>
            <a:off x="6465928" y="547231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8" name="אליפסה 477">
            <a:extLst>
              <a:ext uri="{FF2B5EF4-FFF2-40B4-BE49-F238E27FC236}">
                <a16:creationId xmlns:a16="http://schemas.microsoft.com/office/drawing/2014/main" id="{EAD3D36B-7FD3-40D1-A0DF-86C2833CF02A}"/>
              </a:ext>
            </a:extLst>
          </p:cNvPr>
          <p:cNvSpPr/>
          <p:nvPr/>
        </p:nvSpPr>
        <p:spPr>
          <a:xfrm>
            <a:off x="6633753" y="455747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79" name="אליפסה 478">
            <a:extLst>
              <a:ext uri="{FF2B5EF4-FFF2-40B4-BE49-F238E27FC236}">
                <a16:creationId xmlns:a16="http://schemas.microsoft.com/office/drawing/2014/main" id="{69B56CA2-9D69-4032-8215-3E853B758C9C}"/>
              </a:ext>
            </a:extLst>
          </p:cNvPr>
          <p:cNvSpPr/>
          <p:nvPr/>
        </p:nvSpPr>
        <p:spPr>
          <a:xfrm>
            <a:off x="6686681" y="430102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0" name="אליפסה 479">
            <a:extLst>
              <a:ext uri="{FF2B5EF4-FFF2-40B4-BE49-F238E27FC236}">
                <a16:creationId xmlns:a16="http://schemas.microsoft.com/office/drawing/2014/main" id="{FC895468-5798-4D59-BD12-6F633C116248}"/>
              </a:ext>
            </a:extLst>
          </p:cNvPr>
          <p:cNvSpPr/>
          <p:nvPr/>
        </p:nvSpPr>
        <p:spPr>
          <a:xfrm>
            <a:off x="6627054" y="452512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1" name="אליפסה 480">
            <a:extLst>
              <a:ext uri="{FF2B5EF4-FFF2-40B4-BE49-F238E27FC236}">
                <a16:creationId xmlns:a16="http://schemas.microsoft.com/office/drawing/2014/main" id="{87EE73BF-2096-4B68-94D5-756BBA408E93}"/>
              </a:ext>
            </a:extLst>
          </p:cNvPr>
          <p:cNvSpPr/>
          <p:nvPr/>
        </p:nvSpPr>
        <p:spPr>
          <a:xfrm>
            <a:off x="6450828" y="548703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2" name="אליפסה 481">
            <a:extLst>
              <a:ext uri="{FF2B5EF4-FFF2-40B4-BE49-F238E27FC236}">
                <a16:creationId xmlns:a16="http://schemas.microsoft.com/office/drawing/2014/main" id="{6C4EDB8D-871C-405A-822E-6ED7EEE130B4}"/>
              </a:ext>
            </a:extLst>
          </p:cNvPr>
          <p:cNvSpPr/>
          <p:nvPr/>
        </p:nvSpPr>
        <p:spPr>
          <a:xfrm>
            <a:off x="6617009" y="497263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3" name="אליפסה 482">
            <a:extLst>
              <a:ext uri="{FF2B5EF4-FFF2-40B4-BE49-F238E27FC236}">
                <a16:creationId xmlns:a16="http://schemas.microsoft.com/office/drawing/2014/main" id="{E600FE2A-C8A7-4A46-9D49-42410BA2396C}"/>
              </a:ext>
            </a:extLst>
          </p:cNvPr>
          <p:cNvSpPr/>
          <p:nvPr/>
        </p:nvSpPr>
        <p:spPr>
          <a:xfrm>
            <a:off x="6791788" y="550099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4" name="אליפסה 483">
            <a:extLst>
              <a:ext uri="{FF2B5EF4-FFF2-40B4-BE49-F238E27FC236}">
                <a16:creationId xmlns:a16="http://schemas.microsoft.com/office/drawing/2014/main" id="{34FD4392-5038-4A34-B685-6C885545BC02}"/>
              </a:ext>
            </a:extLst>
          </p:cNvPr>
          <p:cNvSpPr/>
          <p:nvPr/>
        </p:nvSpPr>
        <p:spPr>
          <a:xfrm>
            <a:off x="6673283" y="430102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5" name="אליפסה 484">
            <a:extLst>
              <a:ext uri="{FF2B5EF4-FFF2-40B4-BE49-F238E27FC236}">
                <a16:creationId xmlns:a16="http://schemas.microsoft.com/office/drawing/2014/main" id="{025C0B12-6328-43B4-8CAD-96C5E33C8A24}"/>
              </a:ext>
            </a:extLst>
          </p:cNvPr>
          <p:cNvSpPr/>
          <p:nvPr/>
        </p:nvSpPr>
        <p:spPr>
          <a:xfrm>
            <a:off x="6646710" y="452512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6" name="אליפסה 485">
            <a:extLst>
              <a:ext uri="{FF2B5EF4-FFF2-40B4-BE49-F238E27FC236}">
                <a16:creationId xmlns:a16="http://schemas.microsoft.com/office/drawing/2014/main" id="{B417A51D-1DE8-4FC3-AD6C-733A7C35D2F6}"/>
              </a:ext>
            </a:extLst>
          </p:cNvPr>
          <p:cNvSpPr/>
          <p:nvPr/>
        </p:nvSpPr>
        <p:spPr>
          <a:xfrm>
            <a:off x="6774766" y="555073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7" name="אליפסה 486">
            <a:extLst>
              <a:ext uri="{FF2B5EF4-FFF2-40B4-BE49-F238E27FC236}">
                <a16:creationId xmlns:a16="http://schemas.microsoft.com/office/drawing/2014/main" id="{9A377238-4216-4D9B-B7E0-E49978AF70CB}"/>
              </a:ext>
            </a:extLst>
          </p:cNvPr>
          <p:cNvSpPr/>
          <p:nvPr/>
        </p:nvSpPr>
        <p:spPr>
          <a:xfrm>
            <a:off x="6464094" y="550708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8" name="אליפסה 487">
            <a:extLst>
              <a:ext uri="{FF2B5EF4-FFF2-40B4-BE49-F238E27FC236}">
                <a16:creationId xmlns:a16="http://schemas.microsoft.com/office/drawing/2014/main" id="{342325DD-0C36-4360-8402-8B947C1EEF3A}"/>
              </a:ext>
            </a:extLst>
          </p:cNvPr>
          <p:cNvSpPr/>
          <p:nvPr/>
        </p:nvSpPr>
        <p:spPr>
          <a:xfrm>
            <a:off x="6601584" y="497127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9" name="אליפסה 488">
            <a:extLst>
              <a:ext uri="{FF2B5EF4-FFF2-40B4-BE49-F238E27FC236}">
                <a16:creationId xmlns:a16="http://schemas.microsoft.com/office/drawing/2014/main" id="{39F1D26B-4732-486B-B6DA-3616C7D8A0D2}"/>
              </a:ext>
            </a:extLst>
          </p:cNvPr>
          <p:cNvSpPr/>
          <p:nvPr/>
        </p:nvSpPr>
        <p:spPr>
          <a:xfrm>
            <a:off x="6684555" y="4319809"/>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0" name="אליפסה 489">
            <a:extLst>
              <a:ext uri="{FF2B5EF4-FFF2-40B4-BE49-F238E27FC236}">
                <a16:creationId xmlns:a16="http://schemas.microsoft.com/office/drawing/2014/main" id="{29129063-94A1-44B9-9A24-AF9C5299D594}"/>
              </a:ext>
            </a:extLst>
          </p:cNvPr>
          <p:cNvSpPr/>
          <p:nvPr/>
        </p:nvSpPr>
        <p:spPr>
          <a:xfrm>
            <a:off x="6646710" y="455746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1" name="אליפסה 490">
            <a:extLst>
              <a:ext uri="{FF2B5EF4-FFF2-40B4-BE49-F238E27FC236}">
                <a16:creationId xmlns:a16="http://schemas.microsoft.com/office/drawing/2014/main" id="{4B9360E7-F244-452A-99CC-36C92578E3A2}"/>
              </a:ext>
            </a:extLst>
          </p:cNvPr>
          <p:cNvSpPr/>
          <p:nvPr/>
        </p:nvSpPr>
        <p:spPr>
          <a:xfrm>
            <a:off x="6789477" y="552341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2" name="אליפסה 491">
            <a:extLst>
              <a:ext uri="{FF2B5EF4-FFF2-40B4-BE49-F238E27FC236}">
                <a16:creationId xmlns:a16="http://schemas.microsoft.com/office/drawing/2014/main" id="{777E889D-A103-4284-B9CF-49AE3FE25D20}"/>
              </a:ext>
            </a:extLst>
          </p:cNvPr>
          <p:cNvSpPr/>
          <p:nvPr/>
        </p:nvSpPr>
        <p:spPr>
          <a:xfrm>
            <a:off x="6621241" y="499935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3" name="אליפסה 492">
            <a:extLst>
              <a:ext uri="{FF2B5EF4-FFF2-40B4-BE49-F238E27FC236}">
                <a16:creationId xmlns:a16="http://schemas.microsoft.com/office/drawing/2014/main" id="{13BD894C-B86E-4278-BD72-48479427E654}"/>
              </a:ext>
            </a:extLst>
          </p:cNvPr>
          <p:cNvSpPr/>
          <p:nvPr/>
        </p:nvSpPr>
        <p:spPr>
          <a:xfrm>
            <a:off x="6443978" y="551815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4" name="אליפסה 493">
            <a:extLst>
              <a:ext uri="{FF2B5EF4-FFF2-40B4-BE49-F238E27FC236}">
                <a16:creationId xmlns:a16="http://schemas.microsoft.com/office/drawing/2014/main" id="{9065824C-6635-4986-ABB0-EA7FF46009DF}"/>
              </a:ext>
            </a:extLst>
          </p:cNvPr>
          <p:cNvSpPr/>
          <p:nvPr/>
        </p:nvSpPr>
        <p:spPr>
          <a:xfrm>
            <a:off x="6761588" y="5523410"/>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0" name="אליפסה 539">
            <a:extLst>
              <a:ext uri="{FF2B5EF4-FFF2-40B4-BE49-F238E27FC236}">
                <a16:creationId xmlns:a16="http://schemas.microsoft.com/office/drawing/2014/main" id="{458AD9A8-65C8-4213-9BCF-F8C0FC881531}"/>
              </a:ext>
            </a:extLst>
          </p:cNvPr>
          <p:cNvSpPr/>
          <p:nvPr/>
        </p:nvSpPr>
        <p:spPr>
          <a:xfrm>
            <a:off x="6901326" y="270742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1" name="אליפסה 540">
            <a:extLst>
              <a:ext uri="{FF2B5EF4-FFF2-40B4-BE49-F238E27FC236}">
                <a16:creationId xmlns:a16="http://schemas.microsoft.com/office/drawing/2014/main" id="{1CF73545-5DE3-44D9-8B09-F59330D73AD5}"/>
              </a:ext>
            </a:extLst>
          </p:cNvPr>
          <p:cNvSpPr/>
          <p:nvPr/>
        </p:nvSpPr>
        <p:spPr>
          <a:xfrm>
            <a:off x="6716610" y="323757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2" name="אליפסה 541">
            <a:extLst>
              <a:ext uri="{FF2B5EF4-FFF2-40B4-BE49-F238E27FC236}">
                <a16:creationId xmlns:a16="http://schemas.microsoft.com/office/drawing/2014/main" id="{BE064A91-454C-4F10-8E37-B2AA71948756}"/>
              </a:ext>
            </a:extLst>
          </p:cNvPr>
          <p:cNvSpPr/>
          <p:nvPr/>
        </p:nvSpPr>
        <p:spPr>
          <a:xfrm>
            <a:off x="6460895" y="313274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3" name="אליפסה 542">
            <a:extLst>
              <a:ext uri="{FF2B5EF4-FFF2-40B4-BE49-F238E27FC236}">
                <a16:creationId xmlns:a16="http://schemas.microsoft.com/office/drawing/2014/main" id="{43AB9D10-9CF9-4F7A-BF63-0940D938BCC4}"/>
              </a:ext>
            </a:extLst>
          </p:cNvPr>
          <p:cNvSpPr/>
          <p:nvPr/>
        </p:nvSpPr>
        <p:spPr>
          <a:xfrm>
            <a:off x="6671731" y="305746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4" name="אליפסה 543">
            <a:extLst>
              <a:ext uri="{FF2B5EF4-FFF2-40B4-BE49-F238E27FC236}">
                <a16:creationId xmlns:a16="http://schemas.microsoft.com/office/drawing/2014/main" id="{31B9AF08-C243-46ED-B4B0-EAC0F7210AF1}"/>
              </a:ext>
            </a:extLst>
          </p:cNvPr>
          <p:cNvSpPr/>
          <p:nvPr/>
        </p:nvSpPr>
        <p:spPr>
          <a:xfrm>
            <a:off x="6856975" y="298932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5" name="אליפסה 544">
            <a:extLst>
              <a:ext uri="{FF2B5EF4-FFF2-40B4-BE49-F238E27FC236}">
                <a16:creationId xmlns:a16="http://schemas.microsoft.com/office/drawing/2014/main" id="{8C1CD1DC-9BA9-4F42-8621-EDE638C71F95}"/>
              </a:ext>
            </a:extLst>
          </p:cNvPr>
          <p:cNvSpPr/>
          <p:nvPr/>
        </p:nvSpPr>
        <p:spPr>
          <a:xfrm>
            <a:off x="6909903" y="273288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6" name="אליפסה 545">
            <a:extLst>
              <a:ext uri="{FF2B5EF4-FFF2-40B4-BE49-F238E27FC236}">
                <a16:creationId xmlns:a16="http://schemas.microsoft.com/office/drawing/2014/main" id="{85E4D2C0-1424-4A0F-9B24-AA82BBACFFA0}"/>
              </a:ext>
            </a:extLst>
          </p:cNvPr>
          <p:cNvSpPr/>
          <p:nvPr/>
        </p:nvSpPr>
        <p:spPr>
          <a:xfrm>
            <a:off x="6850276" y="295697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7" name="אליפסה 546">
            <a:extLst>
              <a:ext uri="{FF2B5EF4-FFF2-40B4-BE49-F238E27FC236}">
                <a16:creationId xmlns:a16="http://schemas.microsoft.com/office/drawing/2014/main" id="{1C26FFCB-78BB-453E-9C2A-3EA2692EBDC1}"/>
              </a:ext>
            </a:extLst>
          </p:cNvPr>
          <p:cNvSpPr/>
          <p:nvPr/>
        </p:nvSpPr>
        <p:spPr>
          <a:xfrm>
            <a:off x="6656631" y="307218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8" name="אליפסה 547">
            <a:extLst>
              <a:ext uri="{FF2B5EF4-FFF2-40B4-BE49-F238E27FC236}">
                <a16:creationId xmlns:a16="http://schemas.microsoft.com/office/drawing/2014/main" id="{FC821B7D-06CB-4B07-830E-F8119593D2F4}"/>
              </a:ext>
            </a:extLst>
          </p:cNvPr>
          <p:cNvSpPr/>
          <p:nvPr/>
        </p:nvSpPr>
        <p:spPr>
          <a:xfrm>
            <a:off x="6473489" y="310466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9" name="אליפסה 548">
            <a:extLst>
              <a:ext uri="{FF2B5EF4-FFF2-40B4-BE49-F238E27FC236}">
                <a16:creationId xmlns:a16="http://schemas.microsoft.com/office/drawing/2014/main" id="{B9E61525-8693-4346-B6A9-5C93B0B06538}"/>
              </a:ext>
            </a:extLst>
          </p:cNvPr>
          <p:cNvSpPr/>
          <p:nvPr/>
        </p:nvSpPr>
        <p:spPr>
          <a:xfrm>
            <a:off x="6733411" y="322285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0" name="אליפסה 549">
            <a:extLst>
              <a:ext uri="{FF2B5EF4-FFF2-40B4-BE49-F238E27FC236}">
                <a16:creationId xmlns:a16="http://schemas.microsoft.com/office/drawing/2014/main" id="{24C0947B-231B-4283-80D1-3EEB5DE2F896}"/>
              </a:ext>
            </a:extLst>
          </p:cNvPr>
          <p:cNvSpPr/>
          <p:nvPr/>
        </p:nvSpPr>
        <p:spPr>
          <a:xfrm>
            <a:off x="6896505" y="273288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1" name="אליפסה 550">
            <a:extLst>
              <a:ext uri="{FF2B5EF4-FFF2-40B4-BE49-F238E27FC236}">
                <a16:creationId xmlns:a16="http://schemas.microsoft.com/office/drawing/2014/main" id="{F27C0ED2-082A-48A9-A4CE-3BC99916ED17}"/>
              </a:ext>
            </a:extLst>
          </p:cNvPr>
          <p:cNvSpPr/>
          <p:nvPr/>
        </p:nvSpPr>
        <p:spPr>
          <a:xfrm>
            <a:off x="6869932" y="295697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2" name="אליפסה 551">
            <a:extLst>
              <a:ext uri="{FF2B5EF4-FFF2-40B4-BE49-F238E27FC236}">
                <a16:creationId xmlns:a16="http://schemas.microsoft.com/office/drawing/2014/main" id="{EDE847CA-A1B8-48CC-BC97-3F1B428E7A42}"/>
              </a:ext>
            </a:extLst>
          </p:cNvPr>
          <p:cNvSpPr/>
          <p:nvPr/>
        </p:nvSpPr>
        <p:spPr>
          <a:xfrm>
            <a:off x="6716389" y="327259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3" name="אליפסה 552">
            <a:extLst>
              <a:ext uri="{FF2B5EF4-FFF2-40B4-BE49-F238E27FC236}">
                <a16:creationId xmlns:a16="http://schemas.microsoft.com/office/drawing/2014/main" id="{6426FCA4-B0A9-4931-9A70-5C77B351267D}"/>
              </a:ext>
            </a:extLst>
          </p:cNvPr>
          <p:cNvSpPr/>
          <p:nvPr/>
        </p:nvSpPr>
        <p:spPr>
          <a:xfrm>
            <a:off x="6669897" y="309223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4" name="אליפסה 553">
            <a:extLst>
              <a:ext uri="{FF2B5EF4-FFF2-40B4-BE49-F238E27FC236}">
                <a16:creationId xmlns:a16="http://schemas.microsoft.com/office/drawing/2014/main" id="{0588A033-BB5F-4E80-9CA1-4B7F816CAB16}"/>
              </a:ext>
            </a:extLst>
          </p:cNvPr>
          <p:cNvSpPr/>
          <p:nvPr/>
        </p:nvSpPr>
        <p:spPr>
          <a:xfrm>
            <a:off x="6458064" y="310330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5" name="אליפסה 554">
            <a:extLst>
              <a:ext uri="{FF2B5EF4-FFF2-40B4-BE49-F238E27FC236}">
                <a16:creationId xmlns:a16="http://schemas.microsoft.com/office/drawing/2014/main" id="{8581CB47-3E27-4719-865F-443CEB5AC95D}"/>
              </a:ext>
            </a:extLst>
          </p:cNvPr>
          <p:cNvSpPr/>
          <p:nvPr/>
        </p:nvSpPr>
        <p:spPr>
          <a:xfrm>
            <a:off x="6907777" y="2751664"/>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6" name="אליפסה 555">
            <a:extLst>
              <a:ext uri="{FF2B5EF4-FFF2-40B4-BE49-F238E27FC236}">
                <a16:creationId xmlns:a16="http://schemas.microsoft.com/office/drawing/2014/main" id="{161AAF6E-660C-4F06-858F-B8F67F8A245E}"/>
              </a:ext>
            </a:extLst>
          </p:cNvPr>
          <p:cNvSpPr/>
          <p:nvPr/>
        </p:nvSpPr>
        <p:spPr>
          <a:xfrm>
            <a:off x="6869932" y="298932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7" name="אליפסה 556">
            <a:extLst>
              <a:ext uri="{FF2B5EF4-FFF2-40B4-BE49-F238E27FC236}">
                <a16:creationId xmlns:a16="http://schemas.microsoft.com/office/drawing/2014/main" id="{0FCF5AD4-3F6F-47AD-9C9F-8AF218A0D5C6}"/>
              </a:ext>
            </a:extLst>
          </p:cNvPr>
          <p:cNvSpPr/>
          <p:nvPr/>
        </p:nvSpPr>
        <p:spPr>
          <a:xfrm>
            <a:off x="6731100" y="324527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8" name="אליפסה 557">
            <a:extLst>
              <a:ext uri="{FF2B5EF4-FFF2-40B4-BE49-F238E27FC236}">
                <a16:creationId xmlns:a16="http://schemas.microsoft.com/office/drawing/2014/main" id="{ECAA4D0C-8C24-46E1-BA7F-0C6D7963820C}"/>
              </a:ext>
            </a:extLst>
          </p:cNvPr>
          <p:cNvSpPr/>
          <p:nvPr/>
        </p:nvSpPr>
        <p:spPr>
          <a:xfrm>
            <a:off x="6477721" y="313138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9" name="אליפסה 558">
            <a:extLst>
              <a:ext uri="{FF2B5EF4-FFF2-40B4-BE49-F238E27FC236}">
                <a16:creationId xmlns:a16="http://schemas.microsoft.com/office/drawing/2014/main" id="{7A2A0B8B-DAB3-47AD-986C-B63058B684DE}"/>
              </a:ext>
            </a:extLst>
          </p:cNvPr>
          <p:cNvSpPr/>
          <p:nvPr/>
        </p:nvSpPr>
        <p:spPr>
          <a:xfrm>
            <a:off x="6649781" y="310330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0" name="אליפסה 559">
            <a:extLst>
              <a:ext uri="{FF2B5EF4-FFF2-40B4-BE49-F238E27FC236}">
                <a16:creationId xmlns:a16="http://schemas.microsoft.com/office/drawing/2014/main" id="{31F95154-5E13-478F-8C4D-248CF9F09CF2}"/>
              </a:ext>
            </a:extLst>
          </p:cNvPr>
          <p:cNvSpPr/>
          <p:nvPr/>
        </p:nvSpPr>
        <p:spPr>
          <a:xfrm>
            <a:off x="6703211" y="3245272"/>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4" name="אליפסה 583">
            <a:extLst>
              <a:ext uri="{FF2B5EF4-FFF2-40B4-BE49-F238E27FC236}">
                <a16:creationId xmlns:a16="http://schemas.microsoft.com/office/drawing/2014/main" id="{F2ADBB48-D45B-4E95-96AD-E9C7464F9CF0}"/>
              </a:ext>
            </a:extLst>
          </p:cNvPr>
          <p:cNvSpPr/>
          <p:nvPr/>
        </p:nvSpPr>
        <p:spPr>
          <a:xfrm>
            <a:off x="6684069" y="5605440"/>
            <a:ext cx="13921" cy="31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5" name="אליפסה 584">
            <a:extLst>
              <a:ext uri="{FF2B5EF4-FFF2-40B4-BE49-F238E27FC236}">
                <a16:creationId xmlns:a16="http://schemas.microsoft.com/office/drawing/2014/main" id="{2A7BFA0E-1467-4ADE-9A6E-5081BD5EF28B}"/>
              </a:ext>
            </a:extLst>
          </p:cNvPr>
          <p:cNvSpPr/>
          <p:nvPr/>
        </p:nvSpPr>
        <p:spPr>
          <a:xfrm>
            <a:off x="6486522" y="5360549"/>
            <a:ext cx="13921" cy="31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6" name="אליפסה 585">
            <a:extLst>
              <a:ext uri="{FF2B5EF4-FFF2-40B4-BE49-F238E27FC236}">
                <a16:creationId xmlns:a16="http://schemas.microsoft.com/office/drawing/2014/main" id="{A7A36D2F-483C-478B-BAFB-6D457B035527}"/>
              </a:ext>
            </a:extLst>
          </p:cNvPr>
          <p:cNvSpPr/>
          <p:nvPr/>
        </p:nvSpPr>
        <p:spPr>
          <a:xfrm>
            <a:off x="6607504" y="6384711"/>
            <a:ext cx="13921" cy="31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7" name="אליפסה 586">
            <a:extLst>
              <a:ext uri="{FF2B5EF4-FFF2-40B4-BE49-F238E27FC236}">
                <a16:creationId xmlns:a16="http://schemas.microsoft.com/office/drawing/2014/main" id="{59F9F3C6-5752-4DD7-A057-A810125F6517}"/>
              </a:ext>
            </a:extLst>
          </p:cNvPr>
          <p:cNvSpPr/>
          <p:nvPr/>
        </p:nvSpPr>
        <p:spPr>
          <a:xfrm>
            <a:off x="6382168" y="5337877"/>
            <a:ext cx="13921" cy="31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8" name="אליפסה 587">
            <a:extLst>
              <a:ext uri="{FF2B5EF4-FFF2-40B4-BE49-F238E27FC236}">
                <a16:creationId xmlns:a16="http://schemas.microsoft.com/office/drawing/2014/main" id="{7874ACA6-3962-4039-A18B-EE435AD9853E}"/>
              </a:ext>
            </a:extLst>
          </p:cNvPr>
          <p:cNvSpPr/>
          <p:nvPr/>
        </p:nvSpPr>
        <p:spPr>
          <a:xfrm>
            <a:off x="6637988" y="5908381"/>
            <a:ext cx="13921" cy="316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89" name="אליפסה 588">
            <a:extLst>
              <a:ext uri="{FF2B5EF4-FFF2-40B4-BE49-F238E27FC236}">
                <a16:creationId xmlns:a16="http://schemas.microsoft.com/office/drawing/2014/main" id="{88E072E1-50CA-49AA-9AA3-8C3DF32BB20F}"/>
              </a:ext>
            </a:extLst>
          </p:cNvPr>
          <p:cNvSpPr/>
          <p:nvPr/>
        </p:nvSpPr>
        <p:spPr>
          <a:xfrm>
            <a:off x="6692981" y="5632795"/>
            <a:ext cx="13921" cy="3163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0" name="אליפסה 589">
            <a:extLst>
              <a:ext uri="{FF2B5EF4-FFF2-40B4-BE49-F238E27FC236}">
                <a16:creationId xmlns:a16="http://schemas.microsoft.com/office/drawing/2014/main" id="{AFA026F2-A200-4C19-B5B0-2D778E3AA3A0}"/>
              </a:ext>
            </a:extLst>
          </p:cNvPr>
          <p:cNvSpPr/>
          <p:nvPr/>
        </p:nvSpPr>
        <p:spPr>
          <a:xfrm>
            <a:off x="6631026" y="5873619"/>
            <a:ext cx="13921" cy="3163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1" name="אליפסה 590">
            <a:extLst>
              <a:ext uri="{FF2B5EF4-FFF2-40B4-BE49-F238E27FC236}">
                <a16:creationId xmlns:a16="http://schemas.microsoft.com/office/drawing/2014/main" id="{E23C97C8-E858-4698-B961-A7363901CD20}"/>
              </a:ext>
            </a:extLst>
          </p:cNvPr>
          <p:cNvSpPr/>
          <p:nvPr/>
        </p:nvSpPr>
        <p:spPr>
          <a:xfrm>
            <a:off x="6579859" y="5353662"/>
            <a:ext cx="13921" cy="3163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2" name="אליפסה 591">
            <a:extLst>
              <a:ext uri="{FF2B5EF4-FFF2-40B4-BE49-F238E27FC236}">
                <a16:creationId xmlns:a16="http://schemas.microsoft.com/office/drawing/2014/main" id="{4D9BDAE0-DD9F-430A-951F-5A707D04BEDD}"/>
              </a:ext>
            </a:extLst>
          </p:cNvPr>
          <p:cNvSpPr/>
          <p:nvPr/>
        </p:nvSpPr>
        <p:spPr>
          <a:xfrm>
            <a:off x="6620590" y="6354540"/>
            <a:ext cx="13921" cy="3163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3" name="אליפסה 592">
            <a:extLst>
              <a:ext uri="{FF2B5EF4-FFF2-40B4-BE49-F238E27FC236}">
                <a16:creationId xmlns:a16="http://schemas.microsoft.com/office/drawing/2014/main" id="{B3A9C1BE-127E-4B5B-808E-457B03CDD36D}"/>
              </a:ext>
            </a:extLst>
          </p:cNvPr>
          <p:cNvSpPr/>
          <p:nvPr/>
        </p:nvSpPr>
        <p:spPr>
          <a:xfrm>
            <a:off x="6340444" y="5884287"/>
            <a:ext cx="13921" cy="31632"/>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4" name="אליפסה 593">
            <a:extLst>
              <a:ext uri="{FF2B5EF4-FFF2-40B4-BE49-F238E27FC236}">
                <a16:creationId xmlns:a16="http://schemas.microsoft.com/office/drawing/2014/main" id="{718EDDF7-8FFD-41C1-999D-1E844603AC7C}"/>
              </a:ext>
            </a:extLst>
          </p:cNvPr>
          <p:cNvSpPr/>
          <p:nvPr/>
        </p:nvSpPr>
        <p:spPr>
          <a:xfrm>
            <a:off x="6679060" y="5632795"/>
            <a:ext cx="13921" cy="3163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5" name="אליפסה 594">
            <a:extLst>
              <a:ext uri="{FF2B5EF4-FFF2-40B4-BE49-F238E27FC236}">
                <a16:creationId xmlns:a16="http://schemas.microsoft.com/office/drawing/2014/main" id="{2CA9DB16-2EE1-4F9E-8772-E0B643F3FDC7}"/>
              </a:ext>
            </a:extLst>
          </p:cNvPr>
          <p:cNvSpPr/>
          <p:nvPr/>
        </p:nvSpPr>
        <p:spPr>
          <a:xfrm>
            <a:off x="6651450" y="5873619"/>
            <a:ext cx="13921" cy="3163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6" name="אליפסה 595">
            <a:extLst>
              <a:ext uri="{FF2B5EF4-FFF2-40B4-BE49-F238E27FC236}">
                <a16:creationId xmlns:a16="http://schemas.microsoft.com/office/drawing/2014/main" id="{566B3B5E-4245-49BE-918A-DF6E5B880D1D}"/>
              </a:ext>
            </a:extLst>
          </p:cNvPr>
          <p:cNvSpPr/>
          <p:nvPr/>
        </p:nvSpPr>
        <p:spPr>
          <a:xfrm>
            <a:off x="6486293" y="5398190"/>
            <a:ext cx="13921" cy="3163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7" name="אליפסה 596">
            <a:extLst>
              <a:ext uri="{FF2B5EF4-FFF2-40B4-BE49-F238E27FC236}">
                <a16:creationId xmlns:a16="http://schemas.microsoft.com/office/drawing/2014/main" id="{2ACD1BE4-6C10-4773-BCD3-6D4F4318D126}"/>
              </a:ext>
            </a:extLst>
          </p:cNvPr>
          <p:cNvSpPr/>
          <p:nvPr/>
        </p:nvSpPr>
        <p:spPr>
          <a:xfrm>
            <a:off x="6380263" y="5375235"/>
            <a:ext cx="13921" cy="3163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8" name="אליפסה 597">
            <a:extLst>
              <a:ext uri="{FF2B5EF4-FFF2-40B4-BE49-F238E27FC236}">
                <a16:creationId xmlns:a16="http://schemas.microsoft.com/office/drawing/2014/main" id="{C9F6E152-1DD5-4423-81E2-DBA45D418B51}"/>
              </a:ext>
            </a:extLst>
          </p:cNvPr>
          <p:cNvSpPr/>
          <p:nvPr/>
        </p:nvSpPr>
        <p:spPr>
          <a:xfrm>
            <a:off x="6604563" y="6353078"/>
            <a:ext cx="13921" cy="3163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9" name="אליפסה 598">
            <a:extLst>
              <a:ext uri="{FF2B5EF4-FFF2-40B4-BE49-F238E27FC236}">
                <a16:creationId xmlns:a16="http://schemas.microsoft.com/office/drawing/2014/main" id="{C7D52577-FE1E-4318-94A3-0C6E87F1BDE3}"/>
              </a:ext>
            </a:extLst>
          </p:cNvPr>
          <p:cNvSpPr/>
          <p:nvPr/>
        </p:nvSpPr>
        <p:spPr>
          <a:xfrm>
            <a:off x="6690773" y="5652979"/>
            <a:ext cx="13921" cy="3163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0" name="אליפסה 599">
            <a:extLst>
              <a:ext uri="{FF2B5EF4-FFF2-40B4-BE49-F238E27FC236}">
                <a16:creationId xmlns:a16="http://schemas.microsoft.com/office/drawing/2014/main" id="{8AE7D76C-F731-4542-9BCA-DC89CD24F823}"/>
              </a:ext>
            </a:extLst>
          </p:cNvPr>
          <p:cNvSpPr/>
          <p:nvPr/>
        </p:nvSpPr>
        <p:spPr>
          <a:xfrm>
            <a:off x="6651450" y="5908380"/>
            <a:ext cx="13921" cy="3163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1" name="אליפסה 600">
            <a:extLst>
              <a:ext uri="{FF2B5EF4-FFF2-40B4-BE49-F238E27FC236}">
                <a16:creationId xmlns:a16="http://schemas.microsoft.com/office/drawing/2014/main" id="{9FB77185-3BB1-49C7-8C06-B311062CB25A}"/>
              </a:ext>
            </a:extLst>
          </p:cNvPr>
          <p:cNvSpPr/>
          <p:nvPr/>
        </p:nvSpPr>
        <p:spPr>
          <a:xfrm>
            <a:off x="6338043" y="5908380"/>
            <a:ext cx="13921" cy="3163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2" name="אליפסה 601">
            <a:extLst>
              <a:ext uri="{FF2B5EF4-FFF2-40B4-BE49-F238E27FC236}">
                <a16:creationId xmlns:a16="http://schemas.microsoft.com/office/drawing/2014/main" id="{B316B8AB-54F5-4FDB-B3B0-E7A15382A37A}"/>
              </a:ext>
            </a:extLst>
          </p:cNvPr>
          <p:cNvSpPr/>
          <p:nvPr/>
        </p:nvSpPr>
        <p:spPr>
          <a:xfrm>
            <a:off x="6624987" y="6383252"/>
            <a:ext cx="13921" cy="3163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3" name="אליפסה 602">
            <a:extLst>
              <a:ext uri="{FF2B5EF4-FFF2-40B4-BE49-F238E27FC236}">
                <a16:creationId xmlns:a16="http://schemas.microsoft.com/office/drawing/2014/main" id="{3727FADC-C09E-463A-B574-996E9B793AB9}"/>
              </a:ext>
            </a:extLst>
          </p:cNvPr>
          <p:cNvSpPr/>
          <p:nvPr/>
        </p:nvSpPr>
        <p:spPr>
          <a:xfrm>
            <a:off x="6572741" y="5387106"/>
            <a:ext cx="13921" cy="31632"/>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4" name="אליפסה 603">
            <a:extLst>
              <a:ext uri="{FF2B5EF4-FFF2-40B4-BE49-F238E27FC236}">
                <a16:creationId xmlns:a16="http://schemas.microsoft.com/office/drawing/2014/main" id="{21E5BE41-EFEA-41EF-AAF0-17AE4A1B94B7}"/>
              </a:ext>
            </a:extLst>
          </p:cNvPr>
          <p:cNvSpPr/>
          <p:nvPr/>
        </p:nvSpPr>
        <p:spPr>
          <a:xfrm>
            <a:off x="6472600" y="5368825"/>
            <a:ext cx="13921" cy="31632"/>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6" name="אליפסה 605">
            <a:extLst>
              <a:ext uri="{FF2B5EF4-FFF2-40B4-BE49-F238E27FC236}">
                <a16:creationId xmlns:a16="http://schemas.microsoft.com/office/drawing/2014/main" id="{5AB02204-4209-4D55-BA1E-5FF12E317703}"/>
              </a:ext>
            </a:extLst>
          </p:cNvPr>
          <p:cNvSpPr/>
          <p:nvPr/>
        </p:nvSpPr>
        <p:spPr>
          <a:xfrm>
            <a:off x="6180747" y="478108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7" name="אליפסה 606">
            <a:extLst>
              <a:ext uri="{FF2B5EF4-FFF2-40B4-BE49-F238E27FC236}">
                <a16:creationId xmlns:a16="http://schemas.microsoft.com/office/drawing/2014/main" id="{24AC9B7B-38A2-4EEA-9E7D-98F5FB54A063}"/>
              </a:ext>
            </a:extLst>
          </p:cNvPr>
          <p:cNvSpPr/>
          <p:nvPr/>
        </p:nvSpPr>
        <p:spPr>
          <a:xfrm>
            <a:off x="6252124" y="447305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8" name="אליפסה 607">
            <a:extLst>
              <a:ext uri="{FF2B5EF4-FFF2-40B4-BE49-F238E27FC236}">
                <a16:creationId xmlns:a16="http://schemas.microsoft.com/office/drawing/2014/main" id="{315DBF8B-8D6A-41B0-9687-2930FAF4AAD5}"/>
              </a:ext>
            </a:extLst>
          </p:cNvPr>
          <p:cNvSpPr/>
          <p:nvPr/>
        </p:nvSpPr>
        <p:spPr>
          <a:xfrm>
            <a:off x="6270592" y="496667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09" name="אליפסה 608">
            <a:extLst>
              <a:ext uri="{FF2B5EF4-FFF2-40B4-BE49-F238E27FC236}">
                <a16:creationId xmlns:a16="http://schemas.microsoft.com/office/drawing/2014/main" id="{39E55DBA-44DF-47AE-A123-B0EC3769DFF1}"/>
              </a:ext>
            </a:extLst>
          </p:cNvPr>
          <p:cNvSpPr/>
          <p:nvPr/>
        </p:nvSpPr>
        <p:spPr>
          <a:xfrm>
            <a:off x="6317894" y="543095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0" name="אליפסה 609">
            <a:extLst>
              <a:ext uri="{FF2B5EF4-FFF2-40B4-BE49-F238E27FC236}">
                <a16:creationId xmlns:a16="http://schemas.microsoft.com/office/drawing/2014/main" id="{EFFDF39D-E63A-4B92-A615-2C3158F60C68}"/>
              </a:ext>
            </a:extLst>
          </p:cNvPr>
          <p:cNvSpPr/>
          <p:nvPr/>
        </p:nvSpPr>
        <p:spPr>
          <a:xfrm>
            <a:off x="6136396" y="506298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1" name="אליפסה 610">
            <a:extLst>
              <a:ext uri="{FF2B5EF4-FFF2-40B4-BE49-F238E27FC236}">
                <a16:creationId xmlns:a16="http://schemas.microsoft.com/office/drawing/2014/main" id="{DB9D7802-9655-46CF-BC26-634BB383996E}"/>
              </a:ext>
            </a:extLst>
          </p:cNvPr>
          <p:cNvSpPr/>
          <p:nvPr/>
        </p:nvSpPr>
        <p:spPr>
          <a:xfrm>
            <a:off x="6189324" y="480654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2" name="אליפסה 611">
            <a:extLst>
              <a:ext uri="{FF2B5EF4-FFF2-40B4-BE49-F238E27FC236}">
                <a16:creationId xmlns:a16="http://schemas.microsoft.com/office/drawing/2014/main" id="{C5D868F6-6CB3-40AC-AE7F-FD8BF5D1C19C}"/>
              </a:ext>
            </a:extLst>
          </p:cNvPr>
          <p:cNvSpPr/>
          <p:nvPr/>
        </p:nvSpPr>
        <p:spPr>
          <a:xfrm>
            <a:off x="6129697" y="503063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3" name="אליפסה 612">
            <a:extLst>
              <a:ext uri="{FF2B5EF4-FFF2-40B4-BE49-F238E27FC236}">
                <a16:creationId xmlns:a16="http://schemas.microsoft.com/office/drawing/2014/main" id="{2C57C27E-CF03-422D-A0B1-C27E18FDA1C2}"/>
              </a:ext>
            </a:extLst>
          </p:cNvPr>
          <p:cNvSpPr/>
          <p:nvPr/>
        </p:nvSpPr>
        <p:spPr>
          <a:xfrm>
            <a:off x="6302794" y="544567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4" name="אליפסה 613">
            <a:extLst>
              <a:ext uri="{FF2B5EF4-FFF2-40B4-BE49-F238E27FC236}">
                <a16:creationId xmlns:a16="http://schemas.microsoft.com/office/drawing/2014/main" id="{6E6AEEF6-7F57-4E31-9BA9-B427A5E08A49}"/>
              </a:ext>
            </a:extLst>
          </p:cNvPr>
          <p:cNvSpPr/>
          <p:nvPr/>
        </p:nvSpPr>
        <p:spPr>
          <a:xfrm>
            <a:off x="6283186" y="493860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5" name="אליפסה 614">
            <a:extLst>
              <a:ext uri="{FF2B5EF4-FFF2-40B4-BE49-F238E27FC236}">
                <a16:creationId xmlns:a16="http://schemas.microsoft.com/office/drawing/2014/main" id="{FE479CAC-10F0-4A59-AFC2-B8957BD4D093}"/>
              </a:ext>
            </a:extLst>
          </p:cNvPr>
          <p:cNvSpPr/>
          <p:nvPr/>
        </p:nvSpPr>
        <p:spPr>
          <a:xfrm>
            <a:off x="6268925" y="445834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6" name="אליפסה 615">
            <a:extLst>
              <a:ext uri="{FF2B5EF4-FFF2-40B4-BE49-F238E27FC236}">
                <a16:creationId xmlns:a16="http://schemas.microsoft.com/office/drawing/2014/main" id="{8759B031-9835-4376-99D3-56699EA8019B}"/>
              </a:ext>
            </a:extLst>
          </p:cNvPr>
          <p:cNvSpPr/>
          <p:nvPr/>
        </p:nvSpPr>
        <p:spPr>
          <a:xfrm>
            <a:off x="6175926" y="480654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7" name="אליפסה 616">
            <a:extLst>
              <a:ext uri="{FF2B5EF4-FFF2-40B4-BE49-F238E27FC236}">
                <a16:creationId xmlns:a16="http://schemas.microsoft.com/office/drawing/2014/main" id="{C3FC2261-C2F4-4AAE-8DA1-45526CCE202A}"/>
              </a:ext>
            </a:extLst>
          </p:cNvPr>
          <p:cNvSpPr/>
          <p:nvPr/>
        </p:nvSpPr>
        <p:spPr>
          <a:xfrm>
            <a:off x="6149353" y="503063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8" name="אליפסה 617">
            <a:extLst>
              <a:ext uri="{FF2B5EF4-FFF2-40B4-BE49-F238E27FC236}">
                <a16:creationId xmlns:a16="http://schemas.microsoft.com/office/drawing/2014/main" id="{3A61238D-121D-434F-B7C2-CE4B363E18EC}"/>
              </a:ext>
            </a:extLst>
          </p:cNvPr>
          <p:cNvSpPr/>
          <p:nvPr/>
        </p:nvSpPr>
        <p:spPr>
          <a:xfrm>
            <a:off x="6251903" y="450808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19" name="אליפסה 618">
            <a:extLst>
              <a:ext uri="{FF2B5EF4-FFF2-40B4-BE49-F238E27FC236}">
                <a16:creationId xmlns:a16="http://schemas.microsoft.com/office/drawing/2014/main" id="{42193BCE-05B1-4FD0-AE05-CAA1C9DBFF46}"/>
              </a:ext>
            </a:extLst>
          </p:cNvPr>
          <p:cNvSpPr/>
          <p:nvPr/>
        </p:nvSpPr>
        <p:spPr>
          <a:xfrm>
            <a:off x="6316060" y="546571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0" name="אליפסה 619">
            <a:extLst>
              <a:ext uri="{FF2B5EF4-FFF2-40B4-BE49-F238E27FC236}">
                <a16:creationId xmlns:a16="http://schemas.microsoft.com/office/drawing/2014/main" id="{24FEDAA5-251F-4A17-B474-27AB97A85B6D}"/>
              </a:ext>
            </a:extLst>
          </p:cNvPr>
          <p:cNvSpPr/>
          <p:nvPr/>
        </p:nvSpPr>
        <p:spPr>
          <a:xfrm>
            <a:off x="6267761" y="493724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1" name="אליפסה 620">
            <a:extLst>
              <a:ext uri="{FF2B5EF4-FFF2-40B4-BE49-F238E27FC236}">
                <a16:creationId xmlns:a16="http://schemas.microsoft.com/office/drawing/2014/main" id="{D3FA9648-1252-409D-AAD3-A8752DC8F280}"/>
              </a:ext>
            </a:extLst>
          </p:cNvPr>
          <p:cNvSpPr/>
          <p:nvPr/>
        </p:nvSpPr>
        <p:spPr>
          <a:xfrm>
            <a:off x="6187198" y="4825325"/>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2" name="אליפסה 621">
            <a:extLst>
              <a:ext uri="{FF2B5EF4-FFF2-40B4-BE49-F238E27FC236}">
                <a16:creationId xmlns:a16="http://schemas.microsoft.com/office/drawing/2014/main" id="{773B1029-7DAB-4C59-B18E-67B24AEF5328}"/>
              </a:ext>
            </a:extLst>
          </p:cNvPr>
          <p:cNvSpPr/>
          <p:nvPr/>
        </p:nvSpPr>
        <p:spPr>
          <a:xfrm>
            <a:off x="6149353" y="506298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3" name="אליפסה 622">
            <a:extLst>
              <a:ext uri="{FF2B5EF4-FFF2-40B4-BE49-F238E27FC236}">
                <a16:creationId xmlns:a16="http://schemas.microsoft.com/office/drawing/2014/main" id="{EAA88081-9DB0-4004-9C97-3C441C940595}"/>
              </a:ext>
            </a:extLst>
          </p:cNvPr>
          <p:cNvSpPr/>
          <p:nvPr/>
        </p:nvSpPr>
        <p:spPr>
          <a:xfrm>
            <a:off x="6266614" y="448076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4" name="אליפסה 623">
            <a:extLst>
              <a:ext uri="{FF2B5EF4-FFF2-40B4-BE49-F238E27FC236}">
                <a16:creationId xmlns:a16="http://schemas.microsoft.com/office/drawing/2014/main" id="{86C4C1BE-8DD2-457C-A175-419F0D97017B}"/>
              </a:ext>
            </a:extLst>
          </p:cNvPr>
          <p:cNvSpPr/>
          <p:nvPr/>
        </p:nvSpPr>
        <p:spPr>
          <a:xfrm>
            <a:off x="6287418" y="496531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5" name="אליפסה 624">
            <a:extLst>
              <a:ext uri="{FF2B5EF4-FFF2-40B4-BE49-F238E27FC236}">
                <a16:creationId xmlns:a16="http://schemas.microsoft.com/office/drawing/2014/main" id="{5991A963-6FA0-4274-AEF5-7F87FC6FF1C3}"/>
              </a:ext>
            </a:extLst>
          </p:cNvPr>
          <p:cNvSpPr/>
          <p:nvPr/>
        </p:nvSpPr>
        <p:spPr>
          <a:xfrm>
            <a:off x="6459478" y="493723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6" name="אליפסה 625">
            <a:extLst>
              <a:ext uri="{FF2B5EF4-FFF2-40B4-BE49-F238E27FC236}">
                <a16:creationId xmlns:a16="http://schemas.microsoft.com/office/drawing/2014/main" id="{B3001B7F-E4F3-4AD6-BD4B-BF6567CF6539}"/>
              </a:ext>
            </a:extLst>
          </p:cNvPr>
          <p:cNvSpPr/>
          <p:nvPr/>
        </p:nvSpPr>
        <p:spPr>
          <a:xfrm>
            <a:off x="6238725" y="4480761"/>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8" name="אליפסה 627">
            <a:extLst>
              <a:ext uri="{FF2B5EF4-FFF2-40B4-BE49-F238E27FC236}">
                <a16:creationId xmlns:a16="http://schemas.microsoft.com/office/drawing/2014/main" id="{20154A4B-4458-4CBD-A7C3-05E50C5A81E3}"/>
              </a:ext>
            </a:extLst>
          </p:cNvPr>
          <p:cNvSpPr/>
          <p:nvPr/>
        </p:nvSpPr>
        <p:spPr>
          <a:xfrm>
            <a:off x="6454824" y="502054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29" name="אליפסה 628">
            <a:extLst>
              <a:ext uri="{FF2B5EF4-FFF2-40B4-BE49-F238E27FC236}">
                <a16:creationId xmlns:a16="http://schemas.microsoft.com/office/drawing/2014/main" id="{E108877A-E009-406F-932C-07F926CC84C6}"/>
              </a:ext>
            </a:extLst>
          </p:cNvPr>
          <p:cNvSpPr/>
          <p:nvPr/>
        </p:nvSpPr>
        <p:spPr>
          <a:xfrm>
            <a:off x="6107306" y="529474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0" name="אליפסה 629">
            <a:extLst>
              <a:ext uri="{FF2B5EF4-FFF2-40B4-BE49-F238E27FC236}">
                <a16:creationId xmlns:a16="http://schemas.microsoft.com/office/drawing/2014/main" id="{66A8C660-6013-4EDF-BD8F-0B441E1647CF}"/>
              </a:ext>
            </a:extLst>
          </p:cNvPr>
          <p:cNvSpPr/>
          <p:nvPr/>
        </p:nvSpPr>
        <p:spPr>
          <a:xfrm>
            <a:off x="6381135" y="574568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1" name="אליפסה 630">
            <a:extLst>
              <a:ext uri="{FF2B5EF4-FFF2-40B4-BE49-F238E27FC236}">
                <a16:creationId xmlns:a16="http://schemas.microsoft.com/office/drawing/2014/main" id="{4829CEDF-59CE-47D0-AE56-6D856E884F67}"/>
              </a:ext>
            </a:extLst>
          </p:cNvPr>
          <p:cNvSpPr/>
          <p:nvPr/>
        </p:nvSpPr>
        <p:spPr>
          <a:xfrm>
            <a:off x="6428437" y="620996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2" name="אליפסה 631">
            <a:extLst>
              <a:ext uri="{FF2B5EF4-FFF2-40B4-BE49-F238E27FC236}">
                <a16:creationId xmlns:a16="http://schemas.microsoft.com/office/drawing/2014/main" id="{42E7F55D-F7A7-4E0B-B97B-2130E8C17A34}"/>
              </a:ext>
            </a:extLst>
          </p:cNvPr>
          <p:cNvSpPr/>
          <p:nvPr/>
        </p:nvSpPr>
        <p:spPr>
          <a:xfrm>
            <a:off x="6410473" y="530244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3" name="אליפסה 632">
            <a:extLst>
              <a:ext uri="{FF2B5EF4-FFF2-40B4-BE49-F238E27FC236}">
                <a16:creationId xmlns:a16="http://schemas.microsoft.com/office/drawing/2014/main" id="{C81712C7-2CD5-4B53-A809-E318B6EC4FF6}"/>
              </a:ext>
            </a:extLst>
          </p:cNvPr>
          <p:cNvSpPr/>
          <p:nvPr/>
        </p:nvSpPr>
        <p:spPr>
          <a:xfrm>
            <a:off x="6463401" y="504600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4" name="אליפסה 633">
            <a:extLst>
              <a:ext uri="{FF2B5EF4-FFF2-40B4-BE49-F238E27FC236}">
                <a16:creationId xmlns:a16="http://schemas.microsoft.com/office/drawing/2014/main" id="{69093BD9-E89B-4CE3-8670-274FB00F712E}"/>
              </a:ext>
            </a:extLst>
          </p:cNvPr>
          <p:cNvSpPr/>
          <p:nvPr/>
        </p:nvSpPr>
        <p:spPr>
          <a:xfrm>
            <a:off x="6403774" y="527009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5" name="אליפסה 634">
            <a:extLst>
              <a:ext uri="{FF2B5EF4-FFF2-40B4-BE49-F238E27FC236}">
                <a16:creationId xmlns:a16="http://schemas.microsoft.com/office/drawing/2014/main" id="{E6019CF9-97BB-4EB8-8E43-713C431071D1}"/>
              </a:ext>
            </a:extLst>
          </p:cNvPr>
          <p:cNvSpPr/>
          <p:nvPr/>
        </p:nvSpPr>
        <p:spPr>
          <a:xfrm>
            <a:off x="6413337" y="622468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6" name="אליפסה 635">
            <a:extLst>
              <a:ext uri="{FF2B5EF4-FFF2-40B4-BE49-F238E27FC236}">
                <a16:creationId xmlns:a16="http://schemas.microsoft.com/office/drawing/2014/main" id="{D4E7559D-9C7E-4CAA-9296-7812989DB501}"/>
              </a:ext>
            </a:extLst>
          </p:cNvPr>
          <p:cNvSpPr/>
          <p:nvPr/>
        </p:nvSpPr>
        <p:spPr>
          <a:xfrm>
            <a:off x="6393729" y="571761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7" name="אליפסה 636">
            <a:extLst>
              <a:ext uri="{FF2B5EF4-FFF2-40B4-BE49-F238E27FC236}">
                <a16:creationId xmlns:a16="http://schemas.microsoft.com/office/drawing/2014/main" id="{CADAFA8B-E5DB-4490-8F0C-B23110963BA7}"/>
              </a:ext>
            </a:extLst>
          </p:cNvPr>
          <p:cNvSpPr/>
          <p:nvPr/>
        </p:nvSpPr>
        <p:spPr>
          <a:xfrm>
            <a:off x="6124107" y="528002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8" name="אליפסה 637">
            <a:extLst>
              <a:ext uri="{FF2B5EF4-FFF2-40B4-BE49-F238E27FC236}">
                <a16:creationId xmlns:a16="http://schemas.microsoft.com/office/drawing/2014/main" id="{0FEA9589-FFDC-4A71-A9CC-48F1E24FA4B4}"/>
              </a:ext>
            </a:extLst>
          </p:cNvPr>
          <p:cNvSpPr/>
          <p:nvPr/>
        </p:nvSpPr>
        <p:spPr>
          <a:xfrm>
            <a:off x="6450003" y="504600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9" name="אליפסה 638">
            <a:extLst>
              <a:ext uri="{FF2B5EF4-FFF2-40B4-BE49-F238E27FC236}">
                <a16:creationId xmlns:a16="http://schemas.microsoft.com/office/drawing/2014/main" id="{CF84ECC7-D334-4CB3-B582-7F8CAC53B1A4}"/>
              </a:ext>
            </a:extLst>
          </p:cNvPr>
          <p:cNvSpPr/>
          <p:nvPr/>
        </p:nvSpPr>
        <p:spPr>
          <a:xfrm>
            <a:off x="6423430" y="527009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0" name="אליפסה 639">
            <a:extLst>
              <a:ext uri="{FF2B5EF4-FFF2-40B4-BE49-F238E27FC236}">
                <a16:creationId xmlns:a16="http://schemas.microsoft.com/office/drawing/2014/main" id="{141CF95F-52B0-4399-BD33-A2608AB2531E}"/>
              </a:ext>
            </a:extLst>
          </p:cNvPr>
          <p:cNvSpPr/>
          <p:nvPr/>
        </p:nvSpPr>
        <p:spPr>
          <a:xfrm>
            <a:off x="6107085" y="532976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1" name="אליפסה 640">
            <a:extLst>
              <a:ext uri="{FF2B5EF4-FFF2-40B4-BE49-F238E27FC236}">
                <a16:creationId xmlns:a16="http://schemas.microsoft.com/office/drawing/2014/main" id="{B3F28479-6319-4450-8B7B-A8F722B50293}"/>
              </a:ext>
            </a:extLst>
          </p:cNvPr>
          <p:cNvSpPr/>
          <p:nvPr/>
        </p:nvSpPr>
        <p:spPr>
          <a:xfrm>
            <a:off x="6426603" y="624472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2" name="אליפסה 641">
            <a:extLst>
              <a:ext uri="{FF2B5EF4-FFF2-40B4-BE49-F238E27FC236}">
                <a16:creationId xmlns:a16="http://schemas.microsoft.com/office/drawing/2014/main" id="{1C241E9A-70B4-4EEB-A28B-F435C08EF303}"/>
              </a:ext>
            </a:extLst>
          </p:cNvPr>
          <p:cNvSpPr/>
          <p:nvPr/>
        </p:nvSpPr>
        <p:spPr>
          <a:xfrm>
            <a:off x="6378304" y="571625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3" name="אליפסה 642">
            <a:extLst>
              <a:ext uri="{FF2B5EF4-FFF2-40B4-BE49-F238E27FC236}">
                <a16:creationId xmlns:a16="http://schemas.microsoft.com/office/drawing/2014/main" id="{D2734449-C45D-4DB3-985F-3EAFA801B450}"/>
              </a:ext>
            </a:extLst>
          </p:cNvPr>
          <p:cNvSpPr/>
          <p:nvPr/>
        </p:nvSpPr>
        <p:spPr>
          <a:xfrm>
            <a:off x="6461275" y="5064782"/>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4" name="אליפסה 643">
            <a:extLst>
              <a:ext uri="{FF2B5EF4-FFF2-40B4-BE49-F238E27FC236}">
                <a16:creationId xmlns:a16="http://schemas.microsoft.com/office/drawing/2014/main" id="{4C73DE09-DA4B-484C-8B41-33A35B8CB459}"/>
              </a:ext>
            </a:extLst>
          </p:cNvPr>
          <p:cNvSpPr/>
          <p:nvPr/>
        </p:nvSpPr>
        <p:spPr>
          <a:xfrm>
            <a:off x="6423430" y="530244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5" name="אליפסה 644">
            <a:extLst>
              <a:ext uri="{FF2B5EF4-FFF2-40B4-BE49-F238E27FC236}">
                <a16:creationId xmlns:a16="http://schemas.microsoft.com/office/drawing/2014/main" id="{CAADCF90-05CB-4118-AF2A-24FFA9E1F5FC}"/>
              </a:ext>
            </a:extLst>
          </p:cNvPr>
          <p:cNvSpPr/>
          <p:nvPr/>
        </p:nvSpPr>
        <p:spPr>
          <a:xfrm>
            <a:off x="6121796" y="530244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6" name="אליפסה 645">
            <a:extLst>
              <a:ext uri="{FF2B5EF4-FFF2-40B4-BE49-F238E27FC236}">
                <a16:creationId xmlns:a16="http://schemas.microsoft.com/office/drawing/2014/main" id="{5FE3C315-86D4-448F-9D75-B7ED4C15C363}"/>
              </a:ext>
            </a:extLst>
          </p:cNvPr>
          <p:cNvSpPr/>
          <p:nvPr/>
        </p:nvSpPr>
        <p:spPr>
          <a:xfrm>
            <a:off x="6397961" y="574432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7" name="אליפסה 646">
            <a:extLst>
              <a:ext uri="{FF2B5EF4-FFF2-40B4-BE49-F238E27FC236}">
                <a16:creationId xmlns:a16="http://schemas.microsoft.com/office/drawing/2014/main" id="{4F777B6F-5E59-4C54-9675-4758F222CDF4}"/>
              </a:ext>
            </a:extLst>
          </p:cNvPr>
          <p:cNvSpPr/>
          <p:nvPr/>
        </p:nvSpPr>
        <p:spPr>
          <a:xfrm>
            <a:off x="6406487" y="625580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8" name="אליפסה 647">
            <a:extLst>
              <a:ext uri="{FF2B5EF4-FFF2-40B4-BE49-F238E27FC236}">
                <a16:creationId xmlns:a16="http://schemas.microsoft.com/office/drawing/2014/main" id="{B13896B3-CE2D-4910-A65A-0A5241A4D9A2}"/>
              </a:ext>
            </a:extLst>
          </p:cNvPr>
          <p:cNvSpPr/>
          <p:nvPr/>
        </p:nvSpPr>
        <p:spPr>
          <a:xfrm>
            <a:off x="6093907" y="5302442"/>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0" name="אליפסה 649">
            <a:extLst>
              <a:ext uri="{FF2B5EF4-FFF2-40B4-BE49-F238E27FC236}">
                <a16:creationId xmlns:a16="http://schemas.microsoft.com/office/drawing/2014/main" id="{3F26665D-3F11-4023-8074-1C4FF4CDA3C6}"/>
              </a:ext>
            </a:extLst>
          </p:cNvPr>
          <p:cNvSpPr/>
          <p:nvPr/>
        </p:nvSpPr>
        <p:spPr>
          <a:xfrm>
            <a:off x="6659182" y="336062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1" name="אליפסה 650">
            <a:extLst>
              <a:ext uri="{FF2B5EF4-FFF2-40B4-BE49-F238E27FC236}">
                <a16:creationId xmlns:a16="http://schemas.microsoft.com/office/drawing/2014/main" id="{8553A215-07FA-43F3-9339-3AC2694FBA11}"/>
              </a:ext>
            </a:extLst>
          </p:cNvPr>
          <p:cNvSpPr/>
          <p:nvPr/>
        </p:nvSpPr>
        <p:spPr>
          <a:xfrm>
            <a:off x="6847821" y="392525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2" name="אליפסה 651">
            <a:extLst>
              <a:ext uri="{FF2B5EF4-FFF2-40B4-BE49-F238E27FC236}">
                <a16:creationId xmlns:a16="http://schemas.microsoft.com/office/drawing/2014/main" id="{F5589E97-6B3F-4EA9-8D08-04AD637CFACE}"/>
              </a:ext>
            </a:extLst>
          </p:cNvPr>
          <p:cNvSpPr/>
          <p:nvPr/>
        </p:nvSpPr>
        <p:spPr>
          <a:xfrm>
            <a:off x="6585493" y="408576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3" name="אליפסה 652">
            <a:extLst>
              <a:ext uri="{FF2B5EF4-FFF2-40B4-BE49-F238E27FC236}">
                <a16:creationId xmlns:a16="http://schemas.microsoft.com/office/drawing/2014/main" id="{1AA61F8E-6FD2-4BAE-AA82-CF4E89428DAF}"/>
              </a:ext>
            </a:extLst>
          </p:cNvPr>
          <p:cNvSpPr/>
          <p:nvPr/>
        </p:nvSpPr>
        <p:spPr>
          <a:xfrm>
            <a:off x="6796329" y="401049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4" name="אליפסה 653">
            <a:extLst>
              <a:ext uri="{FF2B5EF4-FFF2-40B4-BE49-F238E27FC236}">
                <a16:creationId xmlns:a16="http://schemas.microsoft.com/office/drawing/2014/main" id="{F1D6DE78-184C-4E1A-AFF8-4C5E07F99B50}"/>
              </a:ext>
            </a:extLst>
          </p:cNvPr>
          <p:cNvSpPr/>
          <p:nvPr/>
        </p:nvSpPr>
        <p:spPr>
          <a:xfrm>
            <a:off x="6614831" y="364252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5" name="אליפסה 654">
            <a:extLst>
              <a:ext uri="{FF2B5EF4-FFF2-40B4-BE49-F238E27FC236}">
                <a16:creationId xmlns:a16="http://schemas.microsoft.com/office/drawing/2014/main" id="{78E47884-4126-4A28-8CB7-2E163F5E7DE5}"/>
              </a:ext>
            </a:extLst>
          </p:cNvPr>
          <p:cNvSpPr/>
          <p:nvPr/>
        </p:nvSpPr>
        <p:spPr>
          <a:xfrm>
            <a:off x="6667759" y="338608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6" name="אליפסה 655">
            <a:extLst>
              <a:ext uri="{FF2B5EF4-FFF2-40B4-BE49-F238E27FC236}">
                <a16:creationId xmlns:a16="http://schemas.microsoft.com/office/drawing/2014/main" id="{7246FB98-0E45-4D42-8618-6A999E8A3A85}"/>
              </a:ext>
            </a:extLst>
          </p:cNvPr>
          <p:cNvSpPr/>
          <p:nvPr/>
        </p:nvSpPr>
        <p:spPr>
          <a:xfrm>
            <a:off x="6608132" y="361017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7" name="אליפסה 656">
            <a:extLst>
              <a:ext uri="{FF2B5EF4-FFF2-40B4-BE49-F238E27FC236}">
                <a16:creationId xmlns:a16="http://schemas.microsoft.com/office/drawing/2014/main" id="{ADD42B6B-2EF5-4472-91CC-1C6610D1433F}"/>
              </a:ext>
            </a:extLst>
          </p:cNvPr>
          <p:cNvSpPr/>
          <p:nvPr/>
        </p:nvSpPr>
        <p:spPr>
          <a:xfrm>
            <a:off x="6781229" y="402521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8" name="אליפסה 657">
            <a:extLst>
              <a:ext uri="{FF2B5EF4-FFF2-40B4-BE49-F238E27FC236}">
                <a16:creationId xmlns:a16="http://schemas.microsoft.com/office/drawing/2014/main" id="{27596AA9-70C7-49BB-8DD9-6FD0CA0D0D26}"/>
              </a:ext>
            </a:extLst>
          </p:cNvPr>
          <p:cNvSpPr/>
          <p:nvPr/>
        </p:nvSpPr>
        <p:spPr>
          <a:xfrm>
            <a:off x="6598087" y="405769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59" name="אליפסה 658">
            <a:extLst>
              <a:ext uri="{FF2B5EF4-FFF2-40B4-BE49-F238E27FC236}">
                <a16:creationId xmlns:a16="http://schemas.microsoft.com/office/drawing/2014/main" id="{757B3A09-C661-4F34-AE74-22FFF7494B8C}"/>
              </a:ext>
            </a:extLst>
          </p:cNvPr>
          <p:cNvSpPr/>
          <p:nvPr/>
        </p:nvSpPr>
        <p:spPr>
          <a:xfrm>
            <a:off x="6864622" y="391053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0" name="אליפסה 659">
            <a:extLst>
              <a:ext uri="{FF2B5EF4-FFF2-40B4-BE49-F238E27FC236}">
                <a16:creationId xmlns:a16="http://schemas.microsoft.com/office/drawing/2014/main" id="{163BE2E6-E277-43E9-8168-7C0026790544}"/>
              </a:ext>
            </a:extLst>
          </p:cNvPr>
          <p:cNvSpPr/>
          <p:nvPr/>
        </p:nvSpPr>
        <p:spPr>
          <a:xfrm>
            <a:off x="6654361" y="338608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1" name="אליפסה 660">
            <a:extLst>
              <a:ext uri="{FF2B5EF4-FFF2-40B4-BE49-F238E27FC236}">
                <a16:creationId xmlns:a16="http://schemas.microsoft.com/office/drawing/2014/main" id="{3051AAF2-BD4B-4770-81C6-73C446DB724D}"/>
              </a:ext>
            </a:extLst>
          </p:cNvPr>
          <p:cNvSpPr/>
          <p:nvPr/>
        </p:nvSpPr>
        <p:spPr>
          <a:xfrm>
            <a:off x="6627788" y="361017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2" name="אליפסה 661">
            <a:extLst>
              <a:ext uri="{FF2B5EF4-FFF2-40B4-BE49-F238E27FC236}">
                <a16:creationId xmlns:a16="http://schemas.microsoft.com/office/drawing/2014/main" id="{4AE41B60-670E-4976-B79D-0E578E3B8444}"/>
              </a:ext>
            </a:extLst>
          </p:cNvPr>
          <p:cNvSpPr/>
          <p:nvPr/>
        </p:nvSpPr>
        <p:spPr>
          <a:xfrm>
            <a:off x="6847600" y="396027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3" name="אליפסה 662">
            <a:extLst>
              <a:ext uri="{FF2B5EF4-FFF2-40B4-BE49-F238E27FC236}">
                <a16:creationId xmlns:a16="http://schemas.microsoft.com/office/drawing/2014/main" id="{05645C4B-0D22-41DB-B0BC-8494AB738CA6}"/>
              </a:ext>
            </a:extLst>
          </p:cNvPr>
          <p:cNvSpPr/>
          <p:nvPr/>
        </p:nvSpPr>
        <p:spPr>
          <a:xfrm>
            <a:off x="6794495" y="404525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4" name="אליפסה 663">
            <a:extLst>
              <a:ext uri="{FF2B5EF4-FFF2-40B4-BE49-F238E27FC236}">
                <a16:creationId xmlns:a16="http://schemas.microsoft.com/office/drawing/2014/main" id="{4E2A9259-C046-4E4A-BCE7-816E6B202341}"/>
              </a:ext>
            </a:extLst>
          </p:cNvPr>
          <p:cNvSpPr/>
          <p:nvPr/>
        </p:nvSpPr>
        <p:spPr>
          <a:xfrm>
            <a:off x="6582662" y="405633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5" name="אליפסה 664">
            <a:extLst>
              <a:ext uri="{FF2B5EF4-FFF2-40B4-BE49-F238E27FC236}">
                <a16:creationId xmlns:a16="http://schemas.microsoft.com/office/drawing/2014/main" id="{8A4DDEA0-8052-4806-92D8-9451ADEC4A07}"/>
              </a:ext>
            </a:extLst>
          </p:cNvPr>
          <p:cNvSpPr/>
          <p:nvPr/>
        </p:nvSpPr>
        <p:spPr>
          <a:xfrm>
            <a:off x="6665633" y="3404865"/>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6" name="אליפסה 665">
            <a:extLst>
              <a:ext uri="{FF2B5EF4-FFF2-40B4-BE49-F238E27FC236}">
                <a16:creationId xmlns:a16="http://schemas.microsoft.com/office/drawing/2014/main" id="{F041F2B7-EB73-4C19-BC58-A88BF5737485}"/>
              </a:ext>
            </a:extLst>
          </p:cNvPr>
          <p:cNvSpPr/>
          <p:nvPr/>
        </p:nvSpPr>
        <p:spPr>
          <a:xfrm>
            <a:off x="6627788" y="364252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7" name="אליפסה 666">
            <a:extLst>
              <a:ext uri="{FF2B5EF4-FFF2-40B4-BE49-F238E27FC236}">
                <a16:creationId xmlns:a16="http://schemas.microsoft.com/office/drawing/2014/main" id="{79F86FD5-E34D-4336-B99F-C7FC9EC6D156}"/>
              </a:ext>
            </a:extLst>
          </p:cNvPr>
          <p:cNvSpPr/>
          <p:nvPr/>
        </p:nvSpPr>
        <p:spPr>
          <a:xfrm>
            <a:off x="6862311" y="393295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8" name="אליפסה 667">
            <a:extLst>
              <a:ext uri="{FF2B5EF4-FFF2-40B4-BE49-F238E27FC236}">
                <a16:creationId xmlns:a16="http://schemas.microsoft.com/office/drawing/2014/main" id="{73559D6B-8CFD-4960-BE9F-7E4426C62A42}"/>
              </a:ext>
            </a:extLst>
          </p:cNvPr>
          <p:cNvSpPr/>
          <p:nvPr/>
        </p:nvSpPr>
        <p:spPr>
          <a:xfrm>
            <a:off x="6602319" y="408441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9" name="אליפסה 668">
            <a:extLst>
              <a:ext uri="{FF2B5EF4-FFF2-40B4-BE49-F238E27FC236}">
                <a16:creationId xmlns:a16="http://schemas.microsoft.com/office/drawing/2014/main" id="{5BCCF2A2-7095-4964-9BD3-9B18D2E93E23}"/>
              </a:ext>
            </a:extLst>
          </p:cNvPr>
          <p:cNvSpPr/>
          <p:nvPr/>
        </p:nvSpPr>
        <p:spPr>
          <a:xfrm>
            <a:off x="6774379" y="405633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0" name="אליפסה 669">
            <a:extLst>
              <a:ext uri="{FF2B5EF4-FFF2-40B4-BE49-F238E27FC236}">
                <a16:creationId xmlns:a16="http://schemas.microsoft.com/office/drawing/2014/main" id="{CCCE36C7-859B-4744-B7D3-332609C631B3}"/>
              </a:ext>
            </a:extLst>
          </p:cNvPr>
          <p:cNvSpPr/>
          <p:nvPr/>
        </p:nvSpPr>
        <p:spPr>
          <a:xfrm>
            <a:off x="6834422" y="3932955"/>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2" name="אליפסה 671">
            <a:extLst>
              <a:ext uri="{FF2B5EF4-FFF2-40B4-BE49-F238E27FC236}">
                <a16:creationId xmlns:a16="http://schemas.microsoft.com/office/drawing/2014/main" id="{BCD38E61-6DFB-47DE-A881-BC778364EE59}"/>
              </a:ext>
            </a:extLst>
          </p:cNvPr>
          <p:cNvSpPr/>
          <p:nvPr/>
        </p:nvSpPr>
        <p:spPr>
          <a:xfrm>
            <a:off x="6565238" y="376769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3" name="אליפסה 672">
            <a:extLst>
              <a:ext uri="{FF2B5EF4-FFF2-40B4-BE49-F238E27FC236}">
                <a16:creationId xmlns:a16="http://schemas.microsoft.com/office/drawing/2014/main" id="{98458451-61C3-4DE1-8D80-E07E2E72A4F6}"/>
              </a:ext>
            </a:extLst>
          </p:cNvPr>
          <p:cNvSpPr/>
          <p:nvPr/>
        </p:nvSpPr>
        <p:spPr>
          <a:xfrm>
            <a:off x="6662936" y="475936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4" name="אליפסה 673">
            <a:extLst>
              <a:ext uri="{FF2B5EF4-FFF2-40B4-BE49-F238E27FC236}">
                <a16:creationId xmlns:a16="http://schemas.microsoft.com/office/drawing/2014/main" id="{49DCB7F3-CDA8-4766-97ED-29FABAE774E5}"/>
              </a:ext>
            </a:extLst>
          </p:cNvPr>
          <p:cNvSpPr/>
          <p:nvPr/>
        </p:nvSpPr>
        <p:spPr>
          <a:xfrm>
            <a:off x="6491549" y="449283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5" name="אליפסה 674">
            <a:extLst>
              <a:ext uri="{FF2B5EF4-FFF2-40B4-BE49-F238E27FC236}">
                <a16:creationId xmlns:a16="http://schemas.microsoft.com/office/drawing/2014/main" id="{FB551A32-2F95-4EE4-9C1D-8B316319FE8F}"/>
              </a:ext>
            </a:extLst>
          </p:cNvPr>
          <p:cNvSpPr/>
          <p:nvPr/>
        </p:nvSpPr>
        <p:spPr>
          <a:xfrm>
            <a:off x="6702385" y="441756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6" name="אליפסה 675">
            <a:extLst>
              <a:ext uri="{FF2B5EF4-FFF2-40B4-BE49-F238E27FC236}">
                <a16:creationId xmlns:a16="http://schemas.microsoft.com/office/drawing/2014/main" id="{CF458310-B19D-487A-AEDC-8714DEEA4F87}"/>
              </a:ext>
            </a:extLst>
          </p:cNvPr>
          <p:cNvSpPr/>
          <p:nvPr/>
        </p:nvSpPr>
        <p:spPr>
          <a:xfrm>
            <a:off x="6520887" y="404959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7" name="אליפסה 676">
            <a:extLst>
              <a:ext uri="{FF2B5EF4-FFF2-40B4-BE49-F238E27FC236}">
                <a16:creationId xmlns:a16="http://schemas.microsoft.com/office/drawing/2014/main" id="{D11C2351-362D-4D3D-8D94-E1D139F49A6D}"/>
              </a:ext>
            </a:extLst>
          </p:cNvPr>
          <p:cNvSpPr/>
          <p:nvPr/>
        </p:nvSpPr>
        <p:spPr>
          <a:xfrm>
            <a:off x="6573815" y="379314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8" name="אליפסה 677">
            <a:extLst>
              <a:ext uri="{FF2B5EF4-FFF2-40B4-BE49-F238E27FC236}">
                <a16:creationId xmlns:a16="http://schemas.microsoft.com/office/drawing/2014/main" id="{8845AA2C-EB8F-4F70-9A7F-E3979CDED504}"/>
              </a:ext>
            </a:extLst>
          </p:cNvPr>
          <p:cNvSpPr/>
          <p:nvPr/>
        </p:nvSpPr>
        <p:spPr>
          <a:xfrm>
            <a:off x="6514188" y="401724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79" name="אליפסה 678">
            <a:extLst>
              <a:ext uri="{FF2B5EF4-FFF2-40B4-BE49-F238E27FC236}">
                <a16:creationId xmlns:a16="http://schemas.microsoft.com/office/drawing/2014/main" id="{43830A55-EF90-4AC7-A2D8-81EC151E068C}"/>
              </a:ext>
            </a:extLst>
          </p:cNvPr>
          <p:cNvSpPr/>
          <p:nvPr/>
        </p:nvSpPr>
        <p:spPr>
          <a:xfrm>
            <a:off x="6687285" y="443227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0" name="אליפסה 679">
            <a:extLst>
              <a:ext uri="{FF2B5EF4-FFF2-40B4-BE49-F238E27FC236}">
                <a16:creationId xmlns:a16="http://schemas.microsoft.com/office/drawing/2014/main" id="{C126C816-4E5B-43AF-863E-2F64FCDECBA9}"/>
              </a:ext>
            </a:extLst>
          </p:cNvPr>
          <p:cNvSpPr/>
          <p:nvPr/>
        </p:nvSpPr>
        <p:spPr>
          <a:xfrm>
            <a:off x="6504143" y="446475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1" name="אליפסה 680">
            <a:extLst>
              <a:ext uri="{FF2B5EF4-FFF2-40B4-BE49-F238E27FC236}">
                <a16:creationId xmlns:a16="http://schemas.microsoft.com/office/drawing/2014/main" id="{47C444E4-E659-4E50-8E0D-D954FB1C2FC5}"/>
              </a:ext>
            </a:extLst>
          </p:cNvPr>
          <p:cNvSpPr/>
          <p:nvPr/>
        </p:nvSpPr>
        <p:spPr>
          <a:xfrm>
            <a:off x="6679737" y="474464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2" name="אליפסה 681">
            <a:extLst>
              <a:ext uri="{FF2B5EF4-FFF2-40B4-BE49-F238E27FC236}">
                <a16:creationId xmlns:a16="http://schemas.microsoft.com/office/drawing/2014/main" id="{CA2103C2-EBD2-4B5C-9A6A-21A501670F42}"/>
              </a:ext>
            </a:extLst>
          </p:cNvPr>
          <p:cNvSpPr/>
          <p:nvPr/>
        </p:nvSpPr>
        <p:spPr>
          <a:xfrm>
            <a:off x="6560417" y="379314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3" name="אליפסה 682">
            <a:extLst>
              <a:ext uri="{FF2B5EF4-FFF2-40B4-BE49-F238E27FC236}">
                <a16:creationId xmlns:a16="http://schemas.microsoft.com/office/drawing/2014/main" id="{CC6983E5-A436-448B-99C6-BCD378E83514}"/>
              </a:ext>
            </a:extLst>
          </p:cNvPr>
          <p:cNvSpPr/>
          <p:nvPr/>
        </p:nvSpPr>
        <p:spPr>
          <a:xfrm>
            <a:off x="6533844" y="401724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4" name="אליפסה 683">
            <a:extLst>
              <a:ext uri="{FF2B5EF4-FFF2-40B4-BE49-F238E27FC236}">
                <a16:creationId xmlns:a16="http://schemas.microsoft.com/office/drawing/2014/main" id="{6D5241BE-9E22-443A-BA53-8566C896627F}"/>
              </a:ext>
            </a:extLst>
          </p:cNvPr>
          <p:cNvSpPr/>
          <p:nvPr/>
        </p:nvSpPr>
        <p:spPr>
          <a:xfrm>
            <a:off x="6662715" y="479438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5" name="אליפסה 684">
            <a:extLst>
              <a:ext uri="{FF2B5EF4-FFF2-40B4-BE49-F238E27FC236}">
                <a16:creationId xmlns:a16="http://schemas.microsoft.com/office/drawing/2014/main" id="{772314BD-CCD3-4843-80C4-5B0A37BDD29E}"/>
              </a:ext>
            </a:extLst>
          </p:cNvPr>
          <p:cNvSpPr/>
          <p:nvPr/>
        </p:nvSpPr>
        <p:spPr>
          <a:xfrm>
            <a:off x="6700551" y="445232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6" name="אליפסה 685">
            <a:extLst>
              <a:ext uri="{FF2B5EF4-FFF2-40B4-BE49-F238E27FC236}">
                <a16:creationId xmlns:a16="http://schemas.microsoft.com/office/drawing/2014/main" id="{CC531190-780D-4622-A2F5-73C6C9B0EB27}"/>
              </a:ext>
            </a:extLst>
          </p:cNvPr>
          <p:cNvSpPr/>
          <p:nvPr/>
        </p:nvSpPr>
        <p:spPr>
          <a:xfrm>
            <a:off x="6488718" y="446339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7" name="אליפסה 686">
            <a:extLst>
              <a:ext uri="{FF2B5EF4-FFF2-40B4-BE49-F238E27FC236}">
                <a16:creationId xmlns:a16="http://schemas.microsoft.com/office/drawing/2014/main" id="{C36FD7E2-6DC4-4087-8CF2-0B94A8F151DA}"/>
              </a:ext>
            </a:extLst>
          </p:cNvPr>
          <p:cNvSpPr/>
          <p:nvPr/>
        </p:nvSpPr>
        <p:spPr>
          <a:xfrm>
            <a:off x="6571689" y="3811929"/>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8" name="אליפסה 687">
            <a:extLst>
              <a:ext uri="{FF2B5EF4-FFF2-40B4-BE49-F238E27FC236}">
                <a16:creationId xmlns:a16="http://schemas.microsoft.com/office/drawing/2014/main" id="{802BD927-C3B4-46E9-8603-4537F4822E12}"/>
              </a:ext>
            </a:extLst>
          </p:cNvPr>
          <p:cNvSpPr/>
          <p:nvPr/>
        </p:nvSpPr>
        <p:spPr>
          <a:xfrm>
            <a:off x="6533844" y="404958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89" name="אליפסה 688">
            <a:extLst>
              <a:ext uri="{FF2B5EF4-FFF2-40B4-BE49-F238E27FC236}">
                <a16:creationId xmlns:a16="http://schemas.microsoft.com/office/drawing/2014/main" id="{6EB47BB0-4262-4840-8F5E-EA1CA53D7B4E}"/>
              </a:ext>
            </a:extLst>
          </p:cNvPr>
          <p:cNvSpPr/>
          <p:nvPr/>
        </p:nvSpPr>
        <p:spPr>
          <a:xfrm>
            <a:off x="6677426" y="476706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0" name="אליפסה 689">
            <a:extLst>
              <a:ext uri="{FF2B5EF4-FFF2-40B4-BE49-F238E27FC236}">
                <a16:creationId xmlns:a16="http://schemas.microsoft.com/office/drawing/2014/main" id="{9FDAE82D-44A8-42E9-B05E-701F172F9D4C}"/>
              </a:ext>
            </a:extLst>
          </p:cNvPr>
          <p:cNvSpPr/>
          <p:nvPr/>
        </p:nvSpPr>
        <p:spPr>
          <a:xfrm>
            <a:off x="6508375" y="449147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1" name="אליפסה 690">
            <a:extLst>
              <a:ext uri="{FF2B5EF4-FFF2-40B4-BE49-F238E27FC236}">
                <a16:creationId xmlns:a16="http://schemas.microsoft.com/office/drawing/2014/main" id="{57E58C3B-97DE-4CA4-BE37-549E940636C6}"/>
              </a:ext>
            </a:extLst>
          </p:cNvPr>
          <p:cNvSpPr/>
          <p:nvPr/>
        </p:nvSpPr>
        <p:spPr>
          <a:xfrm>
            <a:off x="6680435" y="446339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2" name="אליפסה 691">
            <a:extLst>
              <a:ext uri="{FF2B5EF4-FFF2-40B4-BE49-F238E27FC236}">
                <a16:creationId xmlns:a16="http://schemas.microsoft.com/office/drawing/2014/main" id="{D9DF3AF5-7E9B-43CA-851E-FE8D08ACE264}"/>
              </a:ext>
            </a:extLst>
          </p:cNvPr>
          <p:cNvSpPr/>
          <p:nvPr/>
        </p:nvSpPr>
        <p:spPr>
          <a:xfrm>
            <a:off x="6649537" y="4767065"/>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4" name="אליפסה 693">
            <a:extLst>
              <a:ext uri="{FF2B5EF4-FFF2-40B4-BE49-F238E27FC236}">
                <a16:creationId xmlns:a16="http://schemas.microsoft.com/office/drawing/2014/main" id="{0AB4346F-96C3-4034-8C35-86CB7D5EFE8D}"/>
              </a:ext>
            </a:extLst>
          </p:cNvPr>
          <p:cNvSpPr/>
          <p:nvPr/>
        </p:nvSpPr>
        <p:spPr>
          <a:xfrm>
            <a:off x="7364993" y="230016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5" name="אליפסה 694">
            <a:extLst>
              <a:ext uri="{FF2B5EF4-FFF2-40B4-BE49-F238E27FC236}">
                <a16:creationId xmlns:a16="http://schemas.microsoft.com/office/drawing/2014/main" id="{28D6D597-9360-474E-91B2-F299F086777F}"/>
              </a:ext>
            </a:extLst>
          </p:cNvPr>
          <p:cNvSpPr/>
          <p:nvPr/>
        </p:nvSpPr>
        <p:spPr>
          <a:xfrm>
            <a:off x="7017475" y="257435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6" name="אליפסה 695">
            <a:extLst>
              <a:ext uri="{FF2B5EF4-FFF2-40B4-BE49-F238E27FC236}">
                <a16:creationId xmlns:a16="http://schemas.microsoft.com/office/drawing/2014/main" id="{2F1E540C-9ADA-4BD2-B8DA-DDD375F5E40B}"/>
              </a:ext>
            </a:extLst>
          </p:cNvPr>
          <p:cNvSpPr/>
          <p:nvPr/>
        </p:nvSpPr>
        <p:spPr>
          <a:xfrm>
            <a:off x="7147025" y="273363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7" name="אליפסה 696">
            <a:extLst>
              <a:ext uri="{FF2B5EF4-FFF2-40B4-BE49-F238E27FC236}">
                <a16:creationId xmlns:a16="http://schemas.microsoft.com/office/drawing/2014/main" id="{FE7FCA97-2964-4F32-BC8D-2020F540DB10}"/>
              </a:ext>
            </a:extLst>
          </p:cNvPr>
          <p:cNvSpPr/>
          <p:nvPr/>
        </p:nvSpPr>
        <p:spPr>
          <a:xfrm>
            <a:off x="7357861" y="265835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8" name="אליפסה 697">
            <a:extLst>
              <a:ext uri="{FF2B5EF4-FFF2-40B4-BE49-F238E27FC236}">
                <a16:creationId xmlns:a16="http://schemas.microsoft.com/office/drawing/2014/main" id="{4823FACC-DB90-4EF3-B0A5-94E0A2271C38}"/>
              </a:ext>
            </a:extLst>
          </p:cNvPr>
          <p:cNvSpPr/>
          <p:nvPr/>
        </p:nvSpPr>
        <p:spPr>
          <a:xfrm>
            <a:off x="7320642" y="258205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99" name="אליפסה 698">
            <a:extLst>
              <a:ext uri="{FF2B5EF4-FFF2-40B4-BE49-F238E27FC236}">
                <a16:creationId xmlns:a16="http://schemas.microsoft.com/office/drawing/2014/main" id="{B5808828-494E-4730-AAB7-1596907DC05F}"/>
              </a:ext>
            </a:extLst>
          </p:cNvPr>
          <p:cNvSpPr/>
          <p:nvPr/>
        </p:nvSpPr>
        <p:spPr>
          <a:xfrm>
            <a:off x="7373570" y="232561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0" name="אליפסה 699">
            <a:extLst>
              <a:ext uri="{FF2B5EF4-FFF2-40B4-BE49-F238E27FC236}">
                <a16:creationId xmlns:a16="http://schemas.microsoft.com/office/drawing/2014/main" id="{571F3162-BEA9-43AA-97F5-502CA9399820}"/>
              </a:ext>
            </a:extLst>
          </p:cNvPr>
          <p:cNvSpPr/>
          <p:nvPr/>
        </p:nvSpPr>
        <p:spPr>
          <a:xfrm>
            <a:off x="7313943" y="254971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1" name="אליפסה 700">
            <a:extLst>
              <a:ext uri="{FF2B5EF4-FFF2-40B4-BE49-F238E27FC236}">
                <a16:creationId xmlns:a16="http://schemas.microsoft.com/office/drawing/2014/main" id="{7AF1BB1A-675B-4EFC-8D7A-9CB110E9EC2C}"/>
              </a:ext>
            </a:extLst>
          </p:cNvPr>
          <p:cNvSpPr/>
          <p:nvPr/>
        </p:nvSpPr>
        <p:spPr>
          <a:xfrm>
            <a:off x="7342761" y="267307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2" name="אליפסה 701">
            <a:extLst>
              <a:ext uri="{FF2B5EF4-FFF2-40B4-BE49-F238E27FC236}">
                <a16:creationId xmlns:a16="http://schemas.microsoft.com/office/drawing/2014/main" id="{02973340-FF23-4FAF-A885-E87C43C63DCA}"/>
              </a:ext>
            </a:extLst>
          </p:cNvPr>
          <p:cNvSpPr/>
          <p:nvPr/>
        </p:nvSpPr>
        <p:spPr>
          <a:xfrm>
            <a:off x="7159619" y="270555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3" name="אליפסה 702">
            <a:extLst>
              <a:ext uri="{FF2B5EF4-FFF2-40B4-BE49-F238E27FC236}">
                <a16:creationId xmlns:a16="http://schemas.microsoft.com/office/drawing/2014/main" id="{F332C389-8B89-428D-AE81-4E6E89638037}"/>
              </a:ext>
            </a:extLst>
          </p:cNvPr>
          <p:cNvSpPr/>
          <p:nvPr/>
        </p:nvSpPr>
        <p:spPr>
          <a:xfrm>
            <a:off x="7034276" y="255963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4" name="אליפסה 703">
            <a:extLst>
              <a:ext uri="{FF2B5EF4-FFF2-40B4-BE49-F238E27FC236}">
                <a16:creationId xmlns:a16="http://schemas.microsoft.com/office/drawing/2014/main" id="{10E861AF-107D-474D-B4DE-C80B05AE1DD0}"/>
              </a:ext>
            </a:extLst>
          </p:cNvPr>
          <p:cNvSpPr/>
          <p:nvPr/>
        </p:nvSpPr>
        <p:spPr>
          <a:xfrm>
            <a:off x="7360172" y="232561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5" name="אליפסה 704">
            <a:extLst>
              <a:ext uri="{FF2B5EF4-FFF2-40B4-BE49-F238E27FC236}">
                <a16:creationId xmlns:a16="http://schemas.microsoft.com/office/drawing/2014/main" id="{41AAD47C-7FAE-4D56-B3C7-14FF4C533C75}"/>
              </a:ext>
            </a:extLst>
          </p:cNvPr>
          <p:cNvSpPr/>
          <p:nvPr/>
        </p:nvSpPr>
        <p:spPr>
          <a:xfrm>
            <a:off x="7333599" y="254971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6" name="אליפסה 705">
            <a:extLst>
              <a:ext uri="{FF2B5EF4-FFF2-40B4-BE49-F238E27FC236}">
                <a16:creationId xmlns:a16="http://schemas.microsoft.com/office/drawing/2014/main" id="{4C859751-48C0-4C76-BF38-A2B9AC695C37}"/>
              </a:ext>
            </a:extLst>
          </p:cNvPr>
          <p:cNvSpPr/>
          <p:nvPr/>
        </p:nvSpPr>
        <p:spPr>
          <a:xfrm>
            <a:off x="7017254" y="260938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7" name="אליפסה 706">
            <a:extLst>
              <a:ext uri="{FF2B5EF4-FFF2-40B4-BE49-F238E27FC236}">
                <a16:creationId xmlns:a16="http://schemas.microsoft.com/office/drawing/2014/main" id="{1FA4B224-0836-467A-8329-1D52EDE8AD64}"/>
              </a:ext>
            </a:extLst>
          </p:cNvPr>
          <p:cNvSpPr/>
          <p:nvPr/>
        </p:nvSpPr>
        <p:spPr>
          <a:xfrm>
            <a:off x="7356027" y="269311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8" name="אליפסה 707">
            <a:extLst>
              <a:ext uri="{FF2B5EF4-FFF2-40B4-BE49-F238E27FC236}">
                <a16:creationId xmlns:a16="http://schemas.microsoft.com/office/drawing/2014/main" id="{4A8FE750-E3D2-4D41-BB36-4D6A5DDE0306}"/>
              </a:ext>
            </a:extLst>
          </p:cNvPr>
          <p:cNvSpPr/>
          <p:nvPr/>
        </p:nvSpPr>
        <p:spPr>
          <a:xfrm>
            <a:off x="7144194" y="270419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09" name="אליפסה 708">
            <a:extLst>
              <a:ext uri="{FF2B5EF4-FFF2-40B4-BE49-F238E27FC236}">
                <a16:creationId xmlns:a16="http://schemas.microsoft.com/office/drawing/2014/main" id="{2D4131EB-8D26-45F4-9846-71155D3CB8B3}"/>
              </a:ext>
            </a:extLst>
          </p:cNvPr>
          <p:cNvSpPr/>
          <p:nvPr/>
        </p:nvSpPr>
        <p:spPr>
          <a:xfrm>
            <a:off x="7371444" y="2344398"/>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0" name="אליפסה 709">
            <a:extLst>
              <a:ext uri="{FF2B5EF4-FFF2-40B4-BE49-F238E27FC236}">
                <a16:creationId xmlns:a16="http://schemas.microsoft.com/office/drawing/2014/main" id="{C0712F86-D3E3-4C4E-A819-5C8E66CB95D0}"/>
              </a:ext>
            </a:extLst>
          </p:cNvPr>
          <p:cNvSpPr/>
          <p:nvPr/>
        </p:nvSpPr>
        <p:spPr>
          <a:xfrm>
            <a:off x="7333599" y="258205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1" name="אליפסה 710">
            <a:extLst>
              <a:ext uri="{FF2B5EF4-FFF2-40B4-BE49-F238E27FC236}">
                <a16:creationId xmlns:a16="http://schemas.microsoft.com/office/drawing/2014/main" id="{5178D948-ECA3-4790-9C90-BB9A02DFDE23}"/>
              </a:ext>
            </a:extLst>
          </p:cNvPr>
          <p:cNvSpPr/>
          <p:nvPr/>
        </p:nvSpPr>
        <p:spPr>
          <a:xfrm>
            <a:off x="7031965" y="258205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2" name="אליפסה 711">
            <a:extLst>
              <a:ext uri="{FF2B5EF4-FFF2-40B4-BE49-F238E27FC236}">
                <a16:creationId xmlns:a16="http://schemas.microsoft.com/office/drawing/2014/main" id="{3FE0F0EB-1D5F-4595-9727-496D3983CB30}"/>
              </a:ext>
            </a:extLst>
          </p:cNvPr>
          <p:cNvSpPr/>
          <p:nvPr/>
        </p:nvSpPr>
        <p:spPr>
          <a:xfrm>
            <a:off x="7163851" y="273227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3" name="אליפסה 712">
            <a:extLst>
              <a:ext uri="{FF2B5EF4-FFF2-40B4-BE49-F238E27FC236}">
                <a16:creationId xmlns:a16="http://schemas.microsoft.com/office/drawing/2014/main" id="{B25FC2C5-2750-4FE0-AE63-65CCEE7E3489}"/>
              </a:ext>
            </a:extLst>
          </p:cNvPr>
          <p:cNvSpPr/>
          <p:nvPr/>
        </p:nvSpPr>
        <p:spPr>
          <a:xfrm>
            <a:off x="7335911" y="270419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4" name="אליפסה 713">
            <a:extLst>
              <a:ext uri="{FF2B5EF4-FFF2-40B4-BE49-F238E27FC236}">
                <a16:creationId xmlns:a16="http://schemas.microsoft.com/office/drawing/2014/main" id="{A68DB0A3-F40A-4947-8807-8BD7F2B8DF2C}"/>
              </a:ext>
            </a:extLst>
          </p:cNvPr>
          <p:cNvSpPr/>
          <p:nvPr/>
        </p:nvSpPr>
        <p:spPr>
          <a:xfrm>
            <a:off x="7004076" y="2582058"/>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6" name="אליפסה 715">
            <a:extLst>
              <a:ext uri="{FF2B5EF4-FFF2-40B4-BE49-F238E27FC236}">
                <a16:creationId xmlns:a16="http://schemas.microsoft.com/office/drawing/2014/main" id="{FFC6EFF3-1A7E-4AFF-8CB2-67BB7DD11A15}"/>
              </a:ext>
            </a:extLst>
          </p:cNvPr>
          <p:cNvSpPr/>
          <p:nvPr/>
        </p:nvSpPr>
        <p:spPr>
          <a:xfrm>
            <a:off x="6627876" y="390686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7" name="אליפסה 716">
            <a:extLst>
              <a:ext uri="{FF2B5EF4-FFF2-40B4-BE49-F238E27FC236}">
                <a16:creationId xmlns:a16="http://schemas.microsoft.com/office/drawing/2014/main" id="{F4277CC3-F4AE-4FB9-856E-7C03912C7494}"/>
              </a:ext>
            </a:extLst>
          </p:cNvPr>
          <p:cNvSpPr/>
          <p:nvPr/>
        </p:nvSpPr>
        <p:spPr>
          <a:xfrm>
            <a:off x="6196030" y="434276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8" name="אליפסה 717">
            <a:extLst>
              <a:ext uri="{FF2B5EF4-FFF2-40B4-BE49-F238E27FC236}">
                <a16:creationId xmlns:a16="http://schemas.microsoft.com/office/drawing/2014/main" id="{DC1F7B46-13A3-4531-83E4-6FC6D4BCCE5A}"/>
              </a:ext>
            </a:extLst>
          </p:cNvPr>
          <p:cNvSpPr/>
          <p:nvPr/>
        </p:nvSpPr>
        <p:spPr>
          <a:xfrm>
            <a:off x="6469859" y="479371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9" name="אליפסה 718">
            <a:extLst>
              <a:ext uri="{FF2B5EF4-FFF2-40B4-BE49-F238E27FC236}">
                <a16:creationId xmlns:a16="http://schemas.microsoft.com/office/drawing/2014/main" id="{A4DEFB7A-D4FB-44CE-A177-F5786F1C2328}"/>
              </a:ext>
            </a:extLst>
          </p:cNvPr>
          <p:cNvSpPr/>
          <p:nvPr/>
        </p:nvSpPr>
        <p:spPr>
          <a:xfrm>
            <a:off x="6680695" y="471843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0" name="אליפסה 719">
            <a:extLst>
              <a:ext uri="{FF2B5EF4-FFF2-40B4-BE49-F238E27FC236}">
                <a16:creationId xmlns:a16="http://schemas.microsoft.com/office/drawing/2014/main" id="{7D0C3775-6504-445B-A4CE-BA87E06EE487}"/>
              </a:ext>
            </a:extLst>
          </p:cNvPr>
          <p:cNvSpPr/>
          <p:nvPr/>
        </p:nvSpPr>
        <p:spPr>
          <a:xfrm>
            <a:off x="6499197" y="435046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1" name="אליפסה 720">
            <a:extLst>
              <a:ext uri="{FF2B5EF4-FFF2-40B4-BE49-F238E27FC236}">
                <a16:creationId xmlns:a16="http://schemas.microsoft.com/office/drawing/2014/main" id="{DA3F51FD-FEAB-4519-8B12-5399B716A175}"/>
              </a:ext>
            </a:extLst>
          </p:cNvPr>
          <p:cNvSpPr/>
          <p:nvPr/>
        </p:nvSpPr>
        <p:spPr>
          <a:xfrm>
            <a:off x="6636453" y="393232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2" name="אליפסה 721">
            <a:extLst>
              <a:ext uri="{FF2B5EF4-FFF2-40B4-BE49-F238E27FC236}">
                <a16:creationId xmlns:a16="http://schemas.microsoft.com/office/drawing/2014/main" id="{93EE8506-2084-4C4D-83CE-E7B06BB59647}"/>
              </a:ext>
            </a:extLst>
          </p:cNvPr>
          <p:cNvSpPr/>
          <p:nvPr/>
        </p:nvSpPr>
        <p:spPr>
          <a:xfrm>
            <a:off x="6492498" y="431812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3" name="אליפסה 722">
            <a:extLst>
              <a:ext uri="{FF2B5EF4-FFF2-40B4-BE49-F238E27FC236}">
                <a16:creationId xmlns:a16="http://schemas.microsoft.com/office/drawing/2014/main" id="{60960C6C-A6A7-434C-BF9B-A2B65545DECF}"/>
              </a:ext>
            </a:extLst>
          </p:cNvPr>
          <p:cNvSpPr/>
          <p:nvPr/>
        </p:nvSpPr>
        <p:spPr>
          <a:xfrm>
            <a:off x="6665595" y="473315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4" name="אליפסה 723">
            <a:extLst>
              <a:ext uri="{FF2B5EF4-FFF2-40B4-BE49-F238E27FC236}">
                <a16:creationId xmlns:a16="http://schemas.microsoft.com/office/drawing/2014/main" id="{1800D089-1727-449F-A5BB-04D5752EADAA}"/>
              </a:ext>
            </a:extLst>
          </p:cNvPr>
          <p:cNvSpPr/>
          <p:nvPr/>
        </p:nvSpPr>
        <p:spPr>
          <a:xfrm>
            <a:off x="6482453" y="476563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5" name="אליפסה 724">
            <a:extLst>
              <a:ext uri="{FF2B5EF4-FFF2-40B4-BE49-F238E27FC236}">
                <a16:creationId xmlns:a16="http://schemas.microsoft.com/office/drawing/2014/main" id="{2BF9D0D4-9198-4053-B15F-A94D8B216B7B}"/>
              </a:ext>
            </a:extLst>
          </p:cNvPr>
          <p:cNvSpPr/>
          <p:nvPr/>
        </p:nvSpPr>
        <p:spPr>
          <a:xfrm>
            <a:off x="6212831" y="432804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6" name="אליפסה 725">
            <a:extLst>
              <a:ext uri="{FF2B5EF4-FFF2-40B4-BE49-F238E27FC236}">
                <a16:creationId xmlns:a16="http://schemas.microsoft.com/office/drawing/2014/main" id="{8C9E213C-3CB3-437F-A36C-802D0CF299EF}"/>
              </a:ext>
            </a:extLst>
          </p:cNvPr>
          <p:cNvSpPr/>
          <p:nvPr/>
        </p:nvSpPr>
        <p:spPr>
          <a:xfrm>
            <a:off x="6623055" y="393232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7" name="אליפסה 726">
            <a:extLst>
              <a:ext uri="{FF2B5EF4-FFF2-40B4-BE49-F238E27FC236}">
                <a16:creationId xmlns:a16="http://schemas.microsoft.com/office/drawing/2014/main" id="{6CC95B0F-EDBB-45CD-82DB-1DA3D35EA51B}"/>
              </a:ext>
            </a:extLst>
          </p:cNvPr>
          <p:cNvSpPr/>
          <p:nvPr/>
        </p:nvSpPr>
        <p:spPr>
          <a:xfrm>
            <a:off x="6512154" y="431812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8" name="אליפסה 727">
            <a:extLst>
              <a:ext uri="{FF2B5EF4-FFF2-40B4-BE49-F238E27FC236}">
                <a16:creationId xmlns:a16="http://schemas.microsoft.com/office/drawing/2014/main" id="{00EC1196-BAA4-4513-A8B3-1BB63CE5A1D2}"/>
              </a:ext>
            </a:extLst>
          </p:cNvPr>
          <p:cNvSpPr/>
          <p:nvPr/>
        </p:nvSpPr>
        <p:spPr>
          <a:xfrm>
            <a:off x="6195809" y="437779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9" name="אליפסה 728">
            <a:extLst>
              <a:ext uri="{FF2B5EF4-FFF2-40B4-BE49-F238E27FC236}">
                <a16:creationId xmlns:a16="http://schemas.microsoft.com/office/drawing/2014/main" id="{836642D3-721A-42D4-96E8-C41FB16B6780}"/>
              </a:ext>
            </a:extLst>
          </p:cNvPr>
          <p:cNvSpPr/>
          <p:nvPr/>
        </p:nvSpPr>
        <p:spPr>
          <a:xfrm>
            <a:off x="6678861" y="475319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0" name="אליפסה 729">
            <a:extLst>
              <a:ext uri="{FF2B5EF4-FFF2-40B4-BE49-F238E27FC236}">
                <a16:creationId xmlns:a16="http://schemas.microsoft.com/office/drawing/2014/main" id="{60744438-49D2-44A0-95D6-A2E4B66F8F66}"/>
              </a:ext>
            </a:extLst>
          </p:cNvPr>
          <p:cNvSpPr/>
          <p:nvPr/>
        </p:nvSpPr>
        <p:spPr>
          <a:xfrm>
            <a:off x="6467028" y="476427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1" name="אליפסה 730">
            <a:extLst>
              <a:ext uri="{FF2B5EF4-FFF2-40B4-BE49-F238E27FC236}">
                <a16:creationId xmlns:a16="http://schemas.microsoft.com/office/drawing/2014/main" id="{FC67EDD2-DEF1-4E61-BF25-8B8125DCF639}"/>
              </a:ext>
            </a:extLst>
          </p:cNvPr>
          <p:cNvSpPr/>
          <p:nvPr/>
        </p:nvSpPr>
        <p:spPr>
          <a:xfrm>
            <a:off x="6634327" y="3951104"/>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2" name="אליפסה 731">
            <a:extLst>
              <a:ext uri="{FF2B5EF4-FFF2-40B4-BE49-F238E27FC236}">
                <a16:creationId xmlns:a16="http://schemas.microsoft.com/office/drawing/2014/main" id="{10E10576-2C95-4736-93D0-F2A36CF4F261}"/>
              </a:ext>
            </a:extLst>
          </p:cNvPr>
          <p:cNvSpPr/>
          <p:nvPr/>
        </p:nvSpPr>
        <p:spPr>
          <a:xfrm>
            <a:off x="6512154" y="435046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3" name="אליפסה 732">
            <a:extLst>
              <a:ext uri="{FF2B5EF4-FFF2-40B4-BE49-F238E27FC236}">
                <a16:creationId xmlns:a16="http://schemas.microsoft.com/office/drawing/2014/main" id="{AFF93CEE-6CF6-4130-8C70-296B2540DBBA}"/>
              </a:ext>
            </a:extLst>
          </p:cNvPr>
          <p:cNvSpPr/>
          <p:nvPr/>
        </p:nvSpPr>
        <p:spPr>
          <a:xfrm>
            <a:off x="6210520" y="435046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4" name="אליפסה 733">
            <a:extLst>
              <a:ext uri="{FF2B5EF4-FFF2-40B4-BE49-F238E27FC236}">
                <a16:creationId xmlns:a16="http://schemas.microsoft.com/office/drawing/2014/main" id="{07DF8B1D-C8E1-4990-BE42-5D3AAC26B29E}"/>
              </a:ext>
            </a:extLst>
          </p:cNvPr>
          <p:cNvSpPr/>
          <p:nvPr/>
        </p:nvSpPr>
        <p:spPr>
          <a:xfrm>
            <a:off x="6486685" y="479235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5" name="אליפסה 734">
            <a:extLst>
              <a:ext uri="{FF2B5EF4-FFF2-40B4-BE49-F238E27FC236}">
                <a16:creationId xmlns:a16="http://schemas.microsoft.com/office/drawing/2014/main" id="{32C65865-FC6D-4305-8D48-A976A3ECE684}"/>
              </a:ext>
            </a:extLst>
          </p:cNvPr>
          <p:cNvSpPr/>
          <p:nvPr/>
        </p:nvSpPr>
        <p:spPr>
          <a:xfrm>
            <a:off x="6658745" y="476427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6" name="אליפסה 735">
            <a:extLst>
              <a:ext uri="{FF2B5EF4-FFF2-40B4-BE49-F238E27FC236}">
                <a16:creationId xmlns:a16="http://schemas.microsoft.com/office/drawing/2014/main" id="{101B4C21-6883-42E4-B220-B225B4C8FF69}"/>
              </a:ext>
            </a:extLst>
          </p:cNvPr>
          <p:cNvSpPr/>
          <p:nvPr/>
        </p:nvSpPr>
        <p:spPr>
          <a:xfrm>
            <a:off x="6182631" y="4350466"/>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8" name="אליפסה 737">
            <a:extLst>
              <a:ext uri="{FF2B5EF4-FFF2-40B4-BE49-F238E27FC236}">
                <a16:creationId xmlns:a16="http://schemas.microsoft.com/office/drawing/2014/main" id="{239AF4C0-D9B1-4490-AD5E-A87F97915F44}"/>
              </a:ext>
            </a:extLst>
          </p:cNvPr>
          <p:cNvSpPr/>
          <p:nvPr/>
        </p:nvSpPr>
        <p:spPr>
          <a:xfrm>
            <a:off x="6738432" y="253868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9" name="אליפסה 738">
            <a:extLst>
              <a:ext uri="{FF2B5EF4-FFF2-40B4-BE49-F238E27FC236}">
                <a16:creationId xmlns:a16="http://schemas.microsoft.com/office/drawing/2014/main" id="{D2EBA07E-8B11-4B7D-A134-260E6BBB9E95}"/>
              </a:ext>
            </a:extLst>
          </p:cNvPr>
          <p:cNvSpPr/>
          <p:nvPr/>
        </p:nvSpPr>
        <p:spPr>
          <a:xfrm>
            <a:off x="6920458" y="336865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0" name="אליפסה 739">
            <a:extLst>
              <a:ext uri="{FF2B5EF4-FFF2-40B4-BE49-F238E27FC236}">
                <a16:creationId xmlns:a16="http://schemas.microsoft.com/office/drawing/2014/main" id="{8D054281-3705-4123-8C47-13751E2A693F}"/>
              </a:ext>
            </a:extLst>
          </p:cNvPr>
          <p:cNvSpPr/>
          <p:nvPr/>
        </p:nvSpPr>
        <p:spPr>
          <a:xfrm>
            <a:off x="6664743" y="326382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1" name="אליפסה 740">
            <a:extLst>
              <a:ext uri="{FF2B5EF4-FFF2-40B4-BE49-F238E27FC236}">
                <a16:creationId xmlns:a16="http://schemas.microsoft.com/office/drawing/2014/main" id="{ADC6A0B3-A385-4FB2-B01A-87030D69E04A}"/>
              </a:ext>
            </a:extLst>
          </p:cNvPr>
          <p:cNvSpPr/>
          <p:nvPr/>
        </p:nvSpPr>
        <p:spPr>
          <a:xfrm>
            <a:off x="6875579" y="318855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2" name="אליפסה 741">
            <a:extLst>
              <a:ext uri="{FF2B5EF4-FFF2-40B4-BE49-F238E27FC236}">
                <a16:creationId xmlns:a16="http://schemas.microsoft.com/office/drawing/2014/main" id="{AD7A5EDC-8863-45E3-BAD2-01ABE1C75AB3}"/>
              </a:ext>
            </a:extLst>
          </p:cNvPr>
          <p:cNvSpPr/>
          <p:nvPr/>
        </p:nvSpPr>
        <p:spPr>
          <a:xfrm>
            <a:off x="6694081" y="282058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3" name="אליפסה 742">
            <a:extLst>
              <a:ext uri="{FF2B5EF4-FFF2-40B4-BE49-F238E27FC236}">
                <a16:creationId xmlns:a16="http://schemas.microsoft.com/office/drawing/2014/main" id="{3A6A5CD3-8F75-451D-A198-40E2ED5AD8D2}"/>
              </a:ext>
            </a:extLst>
          </p:cNvPr>
          <p:cNvSpPr/>
          <p:nvPr/>
        </p:nvSpPr>
        <p:spPr>
          <a:xfrm>
            <a:off x="6747009" y="256414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4" name="אליפסה 743">
            <a:extLst>
              <a:ext uri="{FF2B5EF4-FFF2-40B4-BE49-F238E27FC236}">
                <a16:creationId xmlns:a16="http://schemas.microsoft.com/office/drawing/2014/main" id="{D21AB329-9BA2-41A5-9677-7C4DA2881041}"/>
              </a:ext>
            </a:extLst>
          </p:cNvPr>
          <p:cNvSpPr/>
          <p:nvPr/>
        </p:nvSpPr>
        <p:spPr>
          <a:xfrm>
            <a:off x="6687382" y="278823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5" name="אליפסה 744">
            <a:extLst>
              <a:ext uri="{FF2B5EF4-FFF2-40B4-BE49-F238E27FC236}">
                <a16:creationId xmlns:a16="http://schemas.microsoft.com/office/drawing/2014/main" id="{3F76BD29-9E9B-43AE-BEE2-E6D31A527DB5}"/>
              </a:ext>
            </a:extLst>
          </p:cNvPr>
          <p:cNvSpPr/>
          <p:nvPr/>
        </p:nvSpPr>
        <p:spPr>
          <a:xfrm>
            <a:off x="6860479" y="320327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6" name="אליפסה 745">
            <a:extLst>
              <a:ext uri="{FF2B5EF4-FFF2-40B4-BE49-F238E27FC236}">
                <a16:creationId xmlns:a16="http://schemas.microsoft.com/office/drawing/2014/main" id="{19249A78-21BC-41C9-A0A7-30AFAD94D426}"/>
              </a:ext>
            </a:extLst>
          </p:cNvPr>
          <p:cNvSpPr/>
          <p:nvPr/>
        </p:nvSpPr>
        <p:spPr>
          <a:xfrm>
            <a:off x="6677337" y="323575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7" name="אליפסה 746">
            <a:extLst>
              <a:ext uri="{FF2B5EF4-FFF2-40B4-BE49-F238E27FC236}">
                <a16:creationId xmlns:a16="http://schemas.microsoft.com/office/drawing/2014/main" id="{AF1D6725-9BC2-4F8E-83EF-C83EAC461FBF}"/>
              </a:ext>
            </a:extLst>
          </p:cNvPr>
          <p:cNvSpPr/>
          <p:nvPr/>
        </p:nvSpPr>
        <p:spPr>
          <a:xfrm>
            <a:off x="6937259" y="335394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8" name="אליפסה 747">
            <a:extLst>
              <a:ext uri="{FF2B5EF4-FFF2-40B4-BE49-F238E27FC236}">
                <a16:creationId xmlns:a16="http://schemas.microsoft.com/office/drawing/2014/main" id="{B6C55A0B-032E-48D9-B87A-0829192F5F18}"/>
              </a:ext>
            </a:extLst>
          </p:cNvPr>
          <p:cNvSpPr/>
          <p:nvPr/>
        </p:nvSpPr>
        <p:spPr>
          <a:xfrm>
            <a:off x="6733611" y="256414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9" name="אליפסה 748">
            <a:extLst>
              <a:ext uri="{FF2B5EF4-FFF2-40B4-BE49-F238E27FC236}">
                <a16:creationId xmlns:a16="http://schemas.microsoft.com/office/drawing/2014/main" id="{9CCA3C84-10E4-4BFF-84C9-C75315D0E055}"/>
              </a:ext>
            </a:extLst>
          </p:cNvPr>
          <p:cNvSpPr/>
          <p:nvPr/>
        </p:nvSpPr>
        <p:spPr>
          <a:xfrm>
            <a:off x="6707038" y="278823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0" name="אליפסה 749">
            <a:extLst>
              <a:ext uri="{FF2B5EF4-FFF2-40B4-BE49-F238E27FC236}">
                <a16:creationId xmlns:a16="http://schemas.microsoft.com/office/drawing/2014/main" id="{34F99597-C0C5-4A48-8724-9A3A53695B27}"/>
              </a:ext>
            </a:extLst>
          </p:cNvPr>
          <p:cNvSpPr/>
          <p:nvPr/>
        </p:nvSpPr>
        <p:spPr>
          <a:xfrm>
            <a:off x="6920237" y="340368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1" name="אליפסה 750">
            <a:extLst>
              <a:ext uri="{FF2B5EF4-FFF2-40B4-BE49-F238E27FC236}">
                <a16:creationId xmlns:a16="http://schemas.microsoft.com/office/drawing/2014/main" id="{147B458C-A8FC-4425-A1C4-97163ECA0CF1}"/>
              </a:ext>
            </a:extLst>
          </p:cNvPr>
          <p:cNvSpPr/>
          <p:nvPr/>
        </p:nvSpPr>
        <p:spPr>
          <a:xfrm>
            <a:off x="6873745" y="322331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2" name="אליפסה 751">
            <a:extLst>
              <a:ext uri="{FF2B5EF4-FFF2-40B4-BE49-F238E27FC236}">
                <a16:creationId xmlns:a16="http://schemas.microsoft.com/office/drawing/2014/main" id="{C070E7A6-54BF-4047-8A48-2E5EFA016B9B}"/>
              </a:ext>
            </a:extLst>
          </p:cNvPr>
          <p:cNvSpPr/>
          <p:nvPr/>
        </p:nvSpPr>
        <p:spPr>
          <a:xfrm>
            <a:off x="6661912" y="323439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3" name="אליפסה 752">
            <a:extLst>
              <a:ext uri="{FF2B5EF4-FFF2-40B4-BE49-F238E27FC236}">
                <a16:creationId xmlns:a16="http://schemas.microsoft.com/office/drawing/2014/main" id="{B464309F-74FB-4811-B1EB-81BC6F3BDED5}"/>
              </a:ext>
            </a:extLst>
          </p:cNvPr>
          <p:cNvSpPr/>
          <p:nvPr/>
        </p:nvSpPr>
        <p:spPr>
          <a:xfrm>
            <a:off x="6744883" y="2582925"/>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4" name="אליפסה 753">
            <a:extLst>
              <a:ext uri="{FF2B5EF4-FFF2-40B4-BE49-F238E27FC236}">
                <a16:creationId xmlns:a16="http://schemas.microsoft.com/office/drawing/2014/main" id="{C5AB5FB3-D9DC-4FAF-84AF-10C1E43F8047}"/>
              </a:ext>
            </a:extLst>
          </p:cNvPr>
          <p:cNvSpPr/>
          <p:nvPr/>
        </p:nvSpPr>
        <p:spPr>
          <a:xfrm>
            <a:off x="6707038" y="282058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5" name="אליפסה 754">
            <a:extLst>
              <a:ext uri="{FF2B5EF4-FFF2-40B4-BE49-F238E27FC236}">
                <a16:creationId xmlns:a16="http://schemas.microsoft.com/office/drawing/2014/main" id="{F9E321B9-7E08-4F7F-95D8-8A58EDF15428}"/>
              </a:ext>
            </a:extLst>
          </p:cNvPr>
          <p:cNvSpPr/>
          <p:nvPr/>
        </p:nvSpPr>
        <p:spPr>
          <a:xfrm>
            <a:off x="6934948" y="337635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6" name="אליפסה 755">
            <a:extLst>
              <a:ext uri="{FF2B5EF4-FFF2-40B4-BE49-F238E27FC236}">
                <a16:creationId xmlns:a16="http://schemas.microsoft.com/office/drawing/2014/main" id="{45E32CA7-2F88-470A-B194-1240EEC63E55}"/>
              </a:ext>
            </a:extLst>
          </p:cNvPr>
          <p:cNvSpPr/>
          <p:nvPr/>
        </p:nvSpPr>
        <p:spPr>
          <a:xfrm>
            <a:off x="6681569" y="326247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7" name="אליפסה 756">
            <a:extLst>
              <a:ext uri="{FF2B5EF4-FFF2-40B4-BE49-F238E27FC236}">
                <a16:creationId xmlns:a16="http://schemas.microsoft.com/office/drawing/2014/main" id="{6EAE712C-0241-4B12-A29C-F1678B624ABA}"/>
              </a:ext>
            </a:extLst>
          </p:cNvPr>
          <p:cNvSpPr/>
          <p:nvPr/>
        </p:nvSpPr>
        <p:spPr>
          <a:xfrm>
            <a:off x="6853629" y="323439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8" name="אליפסה 757">
            <a:extLst>
              <a:ext uri="{FF2B5EF4-FFF2-40B4-BE49-F238E27FC236}">
                <a16:creationId xmlns:a16="http://schemas.microsoft.com/office/drawing/2014/main" id="{FEBF7EA4-DE42-4070-B442-DFAAA6491430}"/>
              </a:ext>
            </a:extLst>
          </p:cNvPr>
          <p:cNvSpPr/>
          <p:nvPr/>
        </p:nvSpPr>
        <p:spPr>
          <a:xfrm>
            <a:off x="6907059" y="3376359"/>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0" name="אליפסה 759">
            <a:extLst>
              <a:ext uri="{FF2B5EF4-FFF2-40B4-BE49-F238E27FC236}">
                <a16:creationId xmlns:a16="http://schemas.microsoft.com/office/drawing/2014/main" id="{ECD41ACA-630B-4298-8C05-FCEC9148631D}"/>
              </a:ext>
            </a:extLst>
          </p:cNvPr>
          <p:cNvSpPr/>
          <p:nvPr/>
        </p:nvSpPr>
        <p:spPr>
          <a:xfrm>
            <a:off x="6706075" y="511064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1" name="אליפסה 760">
            <a:extLst>
              <a:ext uri="{FF2B5EF4-FFF2-40B4-BE49-F238E27FC236}">
                <a16:creationId xmlns:a16="http://schemas.microsoft.com/office/drawing/2014/main" id="{E5C4F651-5821-465E-9A7D-40E153278AFA}"/>
              </a:ext>
            </a:extLst>
          </p:cNvPr>
          <p:cNvSpPr/>
          <p:nvPr/>
        </p:nvSpPr>
        <p:spPr>
          <a:xfrm>
            <a:off x="6358557" y="538483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2" name="אליפסה 761">
            <a:extLst>
              <a:ext uri="{FF2B5EF4-FFF2-40B4-BE49-F238E27FC236}">
                <a16:creationId xmlns:a16="http://schemas.microsoft.com/office/drawing/2014/main" id="{EAD0FE65-5C86-4C95-88D0-DDFD30834DF2}"/>
              </a:ext>
            </a:extLst>
          </p:cNvPr>
          <p:cNvSpPr/>
          <p:nvPr/>
        </p:nvSpPr>
        <p:spPr>
          <a:xfrm>
            <a:off x="6632386" y="583578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3" name="אליפסה 762">
            <a:extLst>
              <a:ext uri="{FF2B5EF4-FFF2-40B4-BE49-F238E27FC236}">
                <a16:creationId xmlns:a16="http://schemas.microsoft.com/office/drawing/2014/main" id="{65C57D3D-024F-4252-85ED-D7558AE8772A}"/>
              </a:ext>
            </a:extLst>
          </p:cNvPr>
          <p:cNvSpPr/>
          <p:nvPr/>
        </p:nvSpPr>
        <p:spPr>
          <a:xfrm>
            <a:off x="6398821" y="479456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4" name="אליפסה 763">
            <a:extLst>
              <a:ext uri="{FF2B5EF4-FFF2-40B4-BE49-F238E27FC236}">
                <a16:creationId xmlns:a16="http://schemas.microsoft.com/office/drawing/2014/main" id="{D829E2E9-6D14-46C1-A0B1-D33CC9CA58E6}"/>
              </a:ext>
            </a:extLst>
          </p:cNvPr>
          <p:cNvSpPr/>
          <p:nvPr/>
        </p:nvSpPr>
        <p:spPr>
          <a:xfrm>
            <a:off x="6661724" y="539253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5" name="אליפסה 764">
            <a:extLst>
              <a:ext uri="{FF2B5EF4-FFF2-40B4-BE49-F238E27FC236}">
                <a16:creationId xmlns:a16="http://schemas.microsoft.com/office/drawing/2014/main" id="{88A034E6-CC2C-47CD-AB30-E06BB0F8D27B}"/>
              </a:ext>
            </a:extLst>
          </p:cNvPr>
          <p:cNvSpPr/>
          <p:nvPr/>
        </p:nvSpPr>
        <p:spPr>
          <a:xfrm>
            <a:off x="6714652" y="513609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6" name="אליפסה 765">
            <a:extLst>
              <a:ext uri="{FF2B5EF4-FFF2-40B4-BE49-F238E27FC236}">
                <a16:creationId xmlns:a16="http://schemas.microsoft.com/office/drawing/2014/main" id="{B37120CB-1EB1-4B76-80B3-CD890C78F22F}"/>
              </a:ext>
            </a:extLst>
          </p:cNvPr>
          <p:cNvSpPr/>
          <p:nvPr/>
        </p:nvSpPr>
        <p:spPr>
          <a:xfrm>
            <a:off x="6655025" y="536019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7" name="אליפסה 766">
            <a:extLst>
              <a:ext uri="{FF2B5EF4-FFF2-40B4-BE49-F238E27FC236}">
                <a16:creationId xmlns:a16="http://schemas.microsoft.com/office/drawing/2014/main" id="{3949BDE2-E935-423F-ACC1-462862612CC3}"/>
              </a:ext>
            </a:extLst>
          </p:cNvPr>
          <p:cNvSpPr/>
          <p:nvPr/>
        </p:nvSpPr>
        <p:spPr>
          <a:xfrm>
            <a:off x="6383721" y="480928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8" name="אליפסה 767">
            <a:extLst>
              <a:ext uri="{FF2B5EF4-FFF2-40B4-BE49-F238E27FC236}">
                <a16:creationId xmlns:a16="http://schemas.microsoft.com/office/drawing/2014/main" id="{9FF63A52-EEA6-480F-83C5-753A665FDC0C}"/>
              </a:ext>
            </a:extLst>
          </p:cNvPr>
          <p:cNvSpPr/>
          <p:nvPr/>
        </p:nvSpPr>
        <p:spPr>
          <a:xfrm>
            <a:off x="6644980" y="580770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9" name="אליפסה 768">
            <a:extLst>
              <a:ext uri="{FF2B5EF4-FFF2-40B4-BE49-F238E27FC236}">
                <a16:creationId xmlns:a16="http://schemas.microsoft.com/office/drawing/2014/main" id="{B0AE7CC0-9367-44E6-BE5E-0B3079EC5E3A}"/>
              </a:ext>
            </a:extLst>
          </p:cNvPr>
          <p:cNvSpPr/>
          <p:nvPr/>
        </p:nvSpPr>
        <p:spPr>
          <a:xfrm>
            <a:off x="6375358" y="537011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0" name="אליפסה 769">
            <a:extLst>
              <a:ext uri="{FF2B5EF4-FFF2-40B4-BE49-F238E27FC236}">
                <a16:creationId xmlns:a16="http://schemas.microsoft.com/office/drawing/2014/main" id="{5F6CE359-73EC-4B08-AE44-AD197E8939D6}"/>
              </a:ext>
            </a:extLst>
          </p:cNvPr>
          <p:cNvSpPr/>
          <p:nvPr/>
        </p:nvSpPr>
        <p:spPr>
          <a:xfrm>
            <a:off x="6701254" y="513609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1" name="אליפסה 770">
            <a:extLst>
              <a:ext uri="{FF2B5EF4-FFF2-40B4-BE49-F238E27FC236}">
                <a16:creationId xmlns:a16="http://schemas.microsoft.com/office/drawing/2014/main" id="{EB6E789B-49D5-44A2-8D34-8FFE97704FD9}"/>
              </a:ext>
            </a:extLst>
          </p:cNvPr>
          <p:cNvSpPr/>
          <p:nvPr/>
        </p:nvSpPr>
        <p:spPr>
          <a:xfrm>
            <a:off x="6674681" y="536019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2" name="אליפסה 771">
            <a:extLst>
              <a:ext uri="{FF2B5EF4-FFF2-40B4-BE49-F238E27FC236}">
                <a16:creationId xmlns:a16="http://schemas.microsoft.com/office/drawing/2014/main" id="{8D439001-F774-43E4-83B8-0E77C9DCA51F}"/>
              </a:ext>
            </a:extLst>
          </p:cNvPr>
          <p:cNvSpPr/>
          <p:nvPr/>
        </p:nvSpPr>
        <p:spPr>
          <a:xfrm>
            <a:off x="6358336" y="541986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3" name="אליפסה 772">
            <a:extLst>
              <a:ext uri="{FF2B5EF4-FFF2-40B4-BE49-F238E27FC236}">
                <a16:creationId xmlns:a16="http://schemas.microsoft.com/office/drawing/2014/main" id="{392B534C-83AF-4A75-B5F9-F83F62EDEF9A}"/>
              </a:ext>
            </a:extLst>
          </p:cNvPr>
          <p:cNvSpPr/>
          <p:nvPr/>
        </p:nvSpPr>
        <p:spPr>
          <a:xfrm>
            <a:off x="6396987" y="482933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4" name="אליפסה 773">
            <a:extLst>
              <a:ext uri="{FF2B5EF4-FFF2-40B4-BE49-F238E27FC236}">
                <a16:creationId xmlns:a16="http://schemas.microsoft.com/office/drawing/2014/main" id="{EF05719A-4974-4D36-AACF-1BD042A9C633}"/>
              </a:ext>
            </a:extLst>
          </p:cNvPr>
          <p:cNvSpPr/>
          <p:nvPr/>
        </p:nvSpPr>
        <p:spPr>
          <a:xfrm>
            <a:off x="6629555" y="580634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5" name="אליפסה 774">
            <a:extLst>
              <a:ext uri="{FF2B5EF4-FFF2-40B4-BE49-F238E27FC236}">
                <a16:creationId xmlns:a16="http://schemas.microsoft.com/office/drawing/2014/main" id="{134E3900-7ADA-4F2B-BAC4-E4A6BFCC7198}"/>
              </a:ext>
            </a:extLst>
          </p:cNvPr>
          <p:cNvSpPr/>
          <p:nvPr/>
        </p:nvSpPr>
        <p:spPr>
          <a:xfrm>
            <a:off x="6712526" y="5154878"/>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6" name="אליפסה 775">
            <a:extLst>
              <a:ext uri="{FF2B5EF4-FFF2-40B4-BE49-F238E27FC236}">
                <a16:creationId xmlns:a16="http://schemas.microsoft.com/office/drawing/2014/main" id="{7B1EF117-3B3E-4F6C-8693-806B8CF3834D}"/>
              </a:ext>
            </a:extLst>
          </p:cNvPr>
          <p:cNvSpPr/>
          <p:nvPr/>
        </p:nvSpPr>
        <p:spPr>
          <a:xfrm>
            <a:off x="6674681" y="539253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7" name="אליפסה 776">
            <a:extLst>
              <a:ext uri="{FF2B5EF4-FFF2-40B4-BE49-F238E27FC236}">
                <a16:creationId xmlns:a16="http://schemas.microsoft.com/office/drawing/2014/main" id="{B008A5D0-0924-4D12-9056-DB7978709C0A}"/>
              </a:ext>
            </a:extLst>
          </p:cNvPr>
          <p:cNvSpPr/>
          <p:nvPr/>
        </p:nvSpPr>
        <p:spPr>
          <a:xfrm>
            <a:off x="6373047" y="539253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8" name="אליפסה 777">
            <a:extLst>
              <a:ext uri="{FF2B5EF4-FFF2-40B4-BE49-F238E27FC236}">
                <a16:creationId xmlns:a16="http://schemas.microsoft.com/office/drawing/2014/main" id="{897972A5-CF0F-4213-96B7-0D7C1ECB264A}"/>
              </a:ext>
            </a:extLst>
          </p:cNvPr>
          <p:cNvSpPr/>
          <p:nvPr/>
        </p:nvSpPr>
        <p:spPr>
          <a:xfrm>
            <a:off x="6649212" y="583442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9" name="אליפסה 778">
            <a:extLst>
              <a:ext uri="{FF2B5EF4-FFF2-40B4-BE49-F238E27FC236}">
                <a16:creationId xmlns:a16="http://schemas.microsoft.com/office/drawing/2014/main" id="{B80EAB9F-D61B-4AAA-8EC3-2932644A46B2}"/>
              </a:ext>
            </a:extLst>
          </p:cNvPr>
          <p:cNvSpPr/>
          <p:nvPr/>
        </p:nvSpPr>
        <p:spPr>
          <a:xfrm>
            <a:off x="6376871" y="484040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0" name="אליפסה 779">
            <a:extLst>
              <a:ext uri="{FF2B5EF4-FFF2-40B4-BE49-F238E27FC236}">
                <a16:creationId xmlns:a16="http://schemas.microsoft.com/office/drawing/2014/main" id="{6B97B5CB-7793-4BBD-8C26-3F1DAC49E1CF}"/>
              </a:ext>
            </a:extLst>
          </p:cNvPr>
          <p:cNvSpPr/>
          <p:nvPr/>
        </p:nvSpPr>
        <p:spPr>
          <a:xfrm>
            <a:off x="6345158" y="5392538"/>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2" name="אליפסה 781">
            <a:extLst>
              <a:ext uri="{FF2B5EF4-FFF2-40B4-BE49-F238E27FC236}">
                <a16:creationId xmlns:a16="http://schemas.microsoft.com/office/drawing/2014/main" id="{99553CE7-8129-4317-AFAB-DFC19BC6A614}"/>
              </a:ext>
            </a:extLst>
          </p:cNvPr>
          <p:cNvSpPr/>
          <p:nvPr/>
        </p:nvSpPr>
        <p:spPr>
          <a:xfrm>
            <a:off x="6770223" y="526832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3" name="אליפסה 782">
            <a:extLst>
              <a:ext uri="{FF2B5EF4-FFF2-40B4-BE49-F238E27FC236}">
                <a16:creationId xmlns:a16="http://schemas.microsoft.com/office/drawing/2014/main" id="{FA3BB5BD-955D-4DD6-BD91-CD0991AF1AA2}"/>
              </a:ext>
            </a:extLst>
          </p:cNvPr>
          <p:cNvSpPr/>
          <p:nvPr/>
        </p:nvSpPr>
        <p:spPr>
          <a:xfrm>
            <a:off x="6422705" y="554252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4" name="אליפסה 783">
            <a:extLst>
              <a:ext uri="{FF2B5EF4-FFF2-40B4-BE49-F238E27FC236}">
                <a16:creationId xmlns:a16="http://schemas.microsoft.com/office/drawing/2014/main" id="{776B515E-AC50-4FC2-8591-68DE59201F56}"/>
              </a:ext>
            </a:extLst>
          </p:cNvPr>
          <p:cNvSpPr/>
          <p:nvPr/>
        </p:nvSpPr>
        <p:spPr>
          <a:xfrm>
            <a:off x="6696534" y="599347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5" name="אליפסה 784">
            <a:extLst>
              <a:ext uri="{FF2B5EF4-FFF2-40B4-BE49-F238E27FC236}">
                <a16:creationId xmlns:a16="http://schemas.microsoft.com/office/drawing/2014/main" id="{29EF5A6B-F8A7-4A80-BBF7-E43ED4EE6930}"/>
              </a:ext>
            </a:extLst>
          </p:cNvPr>
          <p:cNvSpPr/>
          <p:nvPr/>
        </p:nvSpPr>
        <p:spPr>
          <a:xfrm>
            <a:off x="6462969" y="495225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6" name="אליפסה 785">
            <a:extLst>
              <a:ext uri="{FF2B5EF4-FFF2-40B4-BE49-F238E27FC236}">
                <a16:creationId xmlns:a16="http://schemas.microsoft.com/office/drawing/2014/main" id="{976B8633-6F5D-4733-BA3D-28ADD459ED73}"/>
              </a:ext>
            </a:extLst>
          </p:cNvPr>
          <p:cNvSpPr/>
          <p:nvPr/>
        </p:nvSpPr>
        <p:spPr>
          <a:xfrm>
            <a:off x="6725872" y="5550227"/>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7" name="אליפסה 786">
            <a:extLst>
              <a:ext uri="{FF2B5EF4-FFF2-40B4-BE49-F238E27FC236}">
                <a16:creationId xmlns:a16="http://schemas.microsoft.com/office/drawing/2014/main" id="{DDFBDCBB-BC6C-4BDB-9748-5672A9AD2A2A}"/>
              </a:ext>
            </a:extLst>
          </p:cNvPr>
          <p:cNvSpPr/>
          <p:nvPr/>
        </p:nvSpPr>
        <p:spPr>
          <a:xfrm>
            <a:off x="6778800" y="529378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8" name="אליפסה 787">
            <a:extLst>
              <a:ext uri="{FF2B5EF4-FFF2-40B4-BE49-F238E27FC236}">
                <a16:creationId xmlns:a16="http://schemas.microsoft.com/office/drawing/2014/main" id="{AD48F7F3-D88B-4A32-8BD7-C14101C4B026}"/>
              </a:ext>
            </a:extLst>
          </p:cNvPr>
          <p:cNvSpPr/>
          <p:nvPr/>
        </p:nvSpPr>
        <p:spPr>
          <a:xfrm>
            <a:off x="6719173" y="551788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9" name="אליפסה 788">
            <a:extLst>
              <a:ext uri="{FF2B5EF4-FFF2-40B4-BE49-F238E27FC236}">
                <a16:creationId xmlns:a16="http://schemas.microsoft.com/office/drawing/2014/main" id="{57828EFD-C4DF-4924-B848-04B13F87B99E}"/>
              </a:ext>
            </a:extLst>
          </p:cNvPr>
          <p:cNvSpPr/>
          <p:nvPr/>
        </p:nvSpPr>
        <p:spPr>
          <a:xfrm>
            <a:off x="6447869" y="496697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0" name="אליפסה 789">
            <a:extLst>
              <a:ext uri="{FF2B5EF4-FFF2-40B4-BE49-F238E27FC236}">
                <a16:creationId xmlns:a16="http://schemas.microsoft.com/office/drawing/2014/main" id="{A178DA2A-768A-4456-BE1F-D7D14EE49E58}"/>
              </a:ext>
            </a:extLst>
          </p:cNvPr>
          <p:cNvSpPr/>
          <p:nvPr/>
        </p:nvSpPr>
        <p:spPr>
          <a:xfrm>
            <a:off x="6709128" y="596539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1" name="אליפסה 790">
            <a:extLst>
              <a:ext uri="{FF2B5EF4-FFF2-40B4-BE49-F238E27FC236}">
                <a16:creationId xmlns:a16="http://schemas.microsoft.com/office/drawing/2014/main" id="{45880B0F-0AF7-4492-8C5F-687A2DE67943}"/>
              </a:ext>
            </a:extLst>
          </p:cNvPr>
          <p:cNvSpPr/>
          <p:nvPr/>
        </p:nvSpPr>
        <p:spPr>
          <a:xfrm>
            <a:off x="6439506" y="552780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2" name="אליפסה 791">
            <a:extLst>
              <a:ext uri="{FF2B5EF4-FFF2-40B4-BE49-F238E27FC236}">
                <a16:creationId xmlns:a16="http://schemas.microsoft.com/office/drawing/2014/main" id="{7851BADC-7712-47F9-ACFD-22A847697807}"/>
              </a:ext>
            </a:extLst>
          </p:cNvPr>
          <p:cNvSpPr/>
          <p:nvPr/>
        </p:nvSpPr>
        <p:spPr>
          <a:xfrm>
            <a:off x="6765402" y="529378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3" name="אליפסה 792">
            <a:extLst>
              <a:ext uri="{FF2B5EF4-FFF2-40B4-BE49-F238E27FC236}">
                <a16:creationId xmlns:a16="http://schemas.microsoft.com/office/drawing/2014/main" id="{1D24BCDA-D74C-435B-BA73-EA84AF788B24}"/>
              </a:ext>
            </a:extLst>
          </p:cNvPr>
          <p:cNvSpPr/>
          <p:nvPr/>
        </p:nvSpPr>
        <p:spPr>
          <a:xfrm>
            <a:off x="6738829" y="551788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4" name="אליפסה 793">
            <a:extLst>
              <a:ext uri="{FF2B5EF4-FFF2-40B4-BE49-F238E27FC236}">
                <a16:creationId xmlns:a16="http://schemas.microsoft.com/office/drawing/2014/main" id="{D7AF976B-FADB-4138-BB9D-E0A7244B4FC8}"/>
              </a:ext>
            </a:extLst>
          </p:cNvPr>
          <p:cNvSpPr/>
          <p:nvPr/>
        </p:nvSpPr>
        <p:spPr>
          <a:xfrm>
            <a:off x="6422484" y="557755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5" name="אליפסה 794">
            <a:extLst>
              <a:ext uri="{FF2B5EF4-FFF2-40B4-BE49-F238E27FC236}">
                <a16:creationId xmlns:a16="http://schemas.microsoft.com/office/drawing/2014/main" id="{35B93468-0B76-4CC8-9657-C419FF9F8DF3}"/>
              </a:ext>
            </a:extLst>
          </p:cNvPr>
          <p:cNvSpPr/>
          <p:nvPr/>
        </p:nvSpPr>
        <p:spPr>
          <a:xfrm>
            <a:off x="6461135" y="498701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6" name="אליפסה 795">
            <a:extLst>
              <a:ext uri="{FF2B5EF4-FFF2-40B4-BE49-F238E27FC236}">
                <a16:creationId xmlns:a16="http://schemas.microsoft.com/office/drawing/2014/main" id="{28104098-48D8-49E4-A05F-DFF82AEF141B}"/>
              </a:ext>
            </a:extLst>
          </p:cNvPr>
          <p:cNvSpPr/>
          <p:nvPr/>
        </p:nvSpPr>
        <p:spPr>
          <a:xfrm>
            <a:off x="6693703" y="596403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7" name="אליפסה 796">
            <a:extLst>
              <a:ext uri="{FF2B5EF4-FFF2-40B4-BE49-F238E27FC236}">
                <a16:creationId xmlns:a16="http://schemas.microsoft.com/office/drawing/2014/main" id="{996DD09A-6FD1-41AD-A7D8-2A15F51E8FAA}"/>
              </a:ext>
            </a:extLst>
          </p:cNvPr>
          <p:cNvSpPr/>
          <p:nvPr/>
        </p:nvSpPr>
        <p:spPr>
          <a:xfrm>
            <a:off x="6776674" y="5312566"/>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8" name="אליפסה 797">
            <a:extLst>
              <a:ext uri="{FF2B5EF4-FFF2-40B4-BE49-F238E27FC236}">
                <a16:creationId xmlns:a16="http://schemas.microsoft.com/office/drawing/2014/main" id="{06A6DD46-702C-4F4E-A8B3-D30685ED9051}"/>
              </a:ext>
            </a:extLst>
          </p:cNvPr>
          <p:cNvSpPr/>
          <p:nvPr/>
        </p:nvSpPr>
        <p:spPr>
          <a:xfrm>
            <a:off x="6738829" y="555022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9" name="אליפסה 798">
            <a:extLst>
              <a:ext uri="{FF2B5EF4-FFF2-40B4-BE49-F238E27FC236}">
                <a16:creationId xmlns:a16="http://schemas.microsoft.com/office/drawing/2014/main" id="{E86C6740-67D8-4222-A352-A197D3F6079B}"/>
              </a:ext>
            </a:extLst>
          </p:cNvPr>
          <p:cNvSpPr/>
          <p:nvPr/>
        </p:nvSpPr>
        <p:spPr>
          <a:xfrm>
            <a:off x="6437195" y="555022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0" name="אליפסה 799">
            <a:extLst>
              <a:ext uri="{FF2B5EF4-FFF2-40B4-BE49-F238E27FC236}">
                <a16:creationId xmlns:a16="http://schemas.microsoft.com/office/drawing/2014/main" id="{07D2617D-7774-4AD6-A083-E6F2A38AAFE1}"/>
              </a:ext>
            </a:extLst>
          </p:cNvPr>
          <p:cNvSpPr/>
          <p:nvPr/>
        </p:nvSpPr>
        <p:spPr>
          <a:xfrm>
            <a:off x="6713360" y="599211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1" name="אליפסה 800">
            <a:extLst>
              <a:ext uri="{FF2B5EF4-FFF2-40B4-BE49-F238E27FC236}">
                <a16:creationId xmlns:a16="http://schemas.microsoft.com/office/drawing/2014/main" id="{99505539-05A7-4F2B-9636-553DF0F55278}"/>
              </a:ext>
            </a:extLst>
          </p:cNvPr>
          <p:cNvSpPr/>
          <p:nvPr/>
        </p:nvSpPr>
        <p:spPr>
          <a:xfrm>
            <a:off x="6441019" y="499809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2" name="אליפסה 801">
            <a:extLst>
              <a:ext uri="{FF2B5EF4-FFF2-40B4-BE49-F238E27FC236}">
                <a16:creationId xmlns:a16="http://schemas.microsoft.com/office/drawing/2014/main" id="{BDBF0CA9-DDC6-4CF7-961F-FB65F67CB36B}"/>
              </a:ext>
            </a:extLst>
          </p:cNvPr>
          <p:cNvSpPr/>
          <p:nvPr/>
        </p:nvSpPr>
        <p:spPr>
          <a:xfrm>
            <a:off x="6409306" y="5550226"/>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4" name="אליפסה 803">
            <a:extLst>
              <a:ext uri="{FF2B5EF4-FFF2-40B4-BE49-F238E27FC236}">
                <a16:creationId xmlns:a16="http://schemas.microsoft.com/office/drawing/2014/main" id="{DD39BE46-823D-4C50-A95D-813D9DA5767B}"/>
              </a:ext>
            </a:extLst>
          </p:cNvPr>
          <p:cNvSpPr/>
          <p:nvPr/>
        </p:nvSpPr>
        <p:spPr>
          <a:xfrm>
            <a:off x="6245684" y="5063532"/>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5" name="אליפסה 804">
            <a:extLst>
              <a:ext uri="{FF2B5EF4-FFF2-40B4-BE49-F238E27FC236}">
                <a16:creationId xmlns:a16="http://schemas.microsoft.com/office/drawing/2014/main" id="{051DD90B-06D8-4117-A99B-250394B24B9A}"/>
              </a:ext>
            </a:extLst>
          </p:cNvPr>
          <p:cNvSpPr/>
          <p:nvPr/>
        </p:nvSpPr>
        <p:spPr>
          <a:xfrm>
            <a:off x="6254589" y="5187701"/>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6" name="אליפסה 805">
            <a:extLst>
              <a:ext uri="{FF2B5EF4-FFF2-40B4-BE49-F238E27FC236}">
                <a16:creationId xmlns:a16="http://schemas.microsoft.com/office/drawing/2014/main" id="{D55E8D3F-7AE3-440E-8331-2FDB44D86973}"/>
              </a:ext>
            </a:extLst>
          </p:cNvPr>
          <p:cNvSpPr/>
          <p:nvPr/>
        </p:nvSpPr>
        <p:spPr>
          <a:xfrm>
            <a:off x="6251584" y="5277090"/>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7" name="אליפסה 806">
            <a:extLst>
              <a:ext uri="{FF2B5EF4-FFF2-40B4-BE49-F238E27FC236}">
                <a16:creationId xmlns:a16="http://schemas.microsoft.com/office/drawing/2014/main" id="{03C906DF-93AC-4FEC-9E11-93745BF2114B}"/>
              </a:ext>
            </a:extLst>
          </p:cNvPr>
          <p:cNvSpPr/>
          <p:nvPr/>
        </p:nvSpPr>
        <p:spPr>
          <a:xfrm>
            <a:off x="6311024" y="5111518"/>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8" name="אליפסה 807">
            <a:extLst>
              <a:ext uri="{FF2B5EF4-FFF2-40B4-BE49-F238E27FC236}">
                <a16:creationId xmlns:a16="http://schemas.microsoft.com/office/drawing/2014/main" id="{46679FAA-AC6A-438B-95CB-C954C4DE747B}"/>
              </a:ext>
            </a:extLst>
          </p:cNvPr>
          <p:cNvSpPr/>
          <p:nvPr/>
        </p:nvSpPr>
        <p:spPr>
          <a:xfrm>
            <a:off x="6295208" y="5257193"/>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9" name="אליפסה 808">
            <a:extLst>
              <a:ext uri="{FF2B5EF4-FFF2-40B4-BE49-F238E27FC236}">
                <a16:creationId xmlns:a16="http://schemas.microsoft.com/office/drawing/2014/main" id="{FFEAF89B-6D0A-4245-A7FE-A6F946E753E9}"/>
              </a:ext>
            </a:extLst>
          </p:cNvPr>
          <p:cNvSpPr/>
          <p:nvPr/>
        </p:nvSpPr>
        <p:spPr>
          <a:xfrm>
            <a:off x="6254262" y="5088987"/>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0" name="אליפסה 809">
            <a:extLst>
              <a:ext uri="{FF2B5EF4-FFF2-40B4-BE49-F238E27FC236}">
                <a16:creationId xmlns:a16="http://schemas.microsoft.com/office/drawing/2014/main" id="{06DB93D0-1D8D-4180-B53C-B94C2E29A706}"/>
              </a:ext>
            </a:extLst>
          </p:cNvPr>
          <p:cNvSpPr/>
          <p:nvPr/>
        </p:nvSpPr>
        <p:spPr>
          <a:xfrm>
            <a:off x="6288508" y="5224846"/>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1" name="אליפסה 810">
            <a:extLst>
              <a:ext uri="{FF2B5EF4-FFF2-40B4-BE49-F238E27FC236}">
                <a16:creationId xmlns:a16="http://schemas.microsoft.com/office/drawing/2014/main" id="{BAD666A0-157A-4144-AD56-1E33F28A3FCA}"/>
              </a:ext>
            </a:extLst>
          </p:cNvPr>
          <p:cNvSpPr/>
          <p:nvPr/>
        </p:nvSpPr>
        <p:spPr>
          <a:xfrm>
            <a:off x="6295925" y="5126235"/>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2" name="אליפסה 811">
            <a:extLst>
              <a:ext uri="{FF2B5EF4-FFF2-40B4-BE49-F238E27FC236}">
                <a16:creationId xmlns:a16="http://schemas.microsoft.com/office/drawing/2014/main" id="{ADB82C42-75A1-43F3-8C08-11C517E9EF37}"/>
              </a:ext>
            </a:extLst>
          </p:cNvPr>
          <p:cNvSpPr/>
          <p:nvPr/>
        </p:nvSpPr>
        <p:spPr>
          <a:xfrm>
            <a:off x="6264178" y="5249013"/>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3" name="אליפסה 812">
            <a:extLst>
              <a:ext uri="{FF2B5EF4-FFF2-40B4-BE49-F238E27FC236}">
                <a16:creationId xmlns:a16="http://schemas.microsoft.com/office/drawing/2014/main" id="{FBACDA9C-C9E0-4EAC-97CC-C095F9164D16}"/>
              </a:ext>
            </a:extLst>
          </p:cNvPr>
          <p:cNvSpPr/>
          <p:nvPr/>
        </p:nvSpPr>
        <p:spPr>
          <a:xfrm>
            <a:off x="6271390" y="5172984"/>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4" name="אליפסה 813">
            <a:extLst>
              <a:ext uri="{FF2B5EF4-FFF2-40B4-BE49-F238E27FC236}">
                <a16:creationId xmlns:a16="http://schemas.microsoft.com/office/drawing/2014/main" id="{5B6F8D3F-FF45-4FC1-83FF-F8B0791BAD8B}"/>
              </a:ext>
            </a:extLst>
          </p:cNvPr>
          <p:cNvSpPr/>
          <p:nvPr/>
        </p:nvSpPr>
        <p:spPr>
          <a:xfrm>
            <a:off x="6334737" y="5000750"/>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5" name="אליפסה 814">
            <a:extLst>
              <a:ext uri="{FF2B5EF4-FFF2-40B4-BE49-F238E27FC236}">
                <a16:creationId xmlns:a16="http://schemas.microsoft.com/office/drawing/2014/main" id="{03CD1D80-0E48-455D-BFE8-92BBB6B234C2}"/>
              </a:ext>
            </a:extLst>
          </p:cNvPr>
          <p:cNvSpPr/>
          <p:nvPr/>
        </p:nvSpPr>
        <p:spPr>
          <a:xfrm>
            <a:off x="6308164" y="5224846"/>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6" name="אליפסה 815">
            <a:extLst>
              <a:ext uri="{FF2B5EF4-FFF2-40B4-BE49-F238E27FC236}">
                <a16:creationId xmlns:a16="http://schemas.microsoft.com/office/drawing/2014/main" id="{E3955711-8DE5-4566-B7BE-3F7EBDAAFB12}"/>
              </a:ext>
            </a:extLst>
          </p:cNvPr>
          <p:cNvSpPr/>
          <p:nvPr/>
        </p:nvSpPr>
        <p:spPr>
          <a:xfrm>
            <a:off x="6254369" y="5222727"/>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7" name="אליפסה 816">
            <a:extLst>
              <a:ext uri="{FF2B5EF4-FFF2-40B4-BE49-F238E27FC236}">
                <a16:creationId xmlns:a16="http://schemas.microsoft.com/office/drawing/2014/main" id="{9D9BBF4F-A1B3-4E91-BE07-02178D59373C}"/>
              </a:ext>
            </a:extLst>
          </p:cNvPr>
          <p:cNvSpPr/>
          <p:nvPr/>
        </p:nvSpPr>
        <p:spPr>
          <a:xfrm>
            <a:off x="6309190" y="5146280"/>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8" name="אליפסה 817">
            <a:extLst>
              <a:ext uri="{FF2B5EF4-FFF2-40B4-BE49-F238E27FC236}">
                <a16:creationId xmlns:a16="http://schemas.microsoft.com/office/drawing/2014/main" id="{73F89DDA-00B5-45FA-BC58-6E8C7C1D6F03}"/>
              </a:ext>
            </a:extLst>
          </p:cNvPr>
          <p:cNvSpPr/>
          <p:nvPr/>
        </p:nvSpPr>
        <p:spPr>
          <a:xfrm>
            <a:off x="6248753" y="5247654"/>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9" name="אליפסה 818">
            <a:extLst>
              <a:ext uri="{FF2B5EF4-FFF2-40B4-BE49-F238E27FC236}">
                <a16:creationId xmlns:a16="http://schemas.microsoft.com/office/drawing/2014/main" id="{7E40FD18-2211-400A-9EDC-EC355639DBBE}"/>
              </a:ext>
            </a:extLst>
          </p:cNvPr>
          <p:cNvSpPr/>
          <p:nvPr/>
        </p:nvSpPr>
        <p:spPr>
          <a:xfrm>
            <a:off x="6252136" y="5107770"/>
            <a:ext cx="13398" cy="2943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0" name="אליפסה 819">
            <a:extLst>
              <a:ext uri="{FF2B5EF4-FFF2-40B4-BE49-F238E27FC236}">
                <a16:creationId xmlns:a16="http://schemas.microsoft.com/office/drawing/2014/main" id="{0E7D2506-8451-46AC-8B15-49821DAA47A9}"/>
              </a:ext>
            </a:extLst>
          </p:cNvPr>
          <p:cNvSpPr/>
          <p:nvPr/>
        </p:nvSpPr>
        <p:spPr>
          <a:xfrm>
            <a:off x="6308164" y="5257193"/>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1" name="אליפסה 820">
            <a:extLst>
              <a:ext uri="{FF2B5EF4-FFF2-40B4-BE49-F238E27FC236}">
                <a16:creationId xmlns:a16="http://schemas.microsoft.com/office/drawing/2014/main" id="{0F671505-AC12-4B9A-89F3-BBED3E1F6435}"/>
              </a:ext>
            </a:extLst>
          </p:cNvPr>
          <p:cNvSpPr/>
          <p:nvPr/>
        </p:nvSpPr>
        <p:spPr>
          <a:xfrm>
            <a:off x="6269079" y="5195403"/>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2" name="אליפסה 821">
            <a:extLst>
              <a:ext uri="{FF2B5EF4-FFF2-40B4-BE49-F238E27FC236}">
                <a16:creationId xmlns:a16="http://schemas.microsoft.com/office/drawing/2014/main" id="{444D5D2C-C94A-4970-A360-3B53EBA8DDDC}"/>
              </a:ext>
            </a:extLst>
          </p:cNvPr>
          <p:cNvSpPr/>
          <p:nvPr/>
        </p:nvSpPr>
        <p:spPr>
          <a:xfrm>
            <a:off x="6268410" y="5275731"/>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3" name="אליפסה 822">
            <a:extLst>
              <a:ext uri="{FF2B5EF4-FFF2-40B4-BE49-F238E27FC236}">
                <a16:creationId xmlns:a16="http://schemas.microsoft.com/office/drawing/2014/main" id="{BB27FAD9-B5D0-472E-AE02-D02C0CDDB65F}"/>
              </a:ext>
            </a:extLst>
          </p:cNvPr>
          <p:cNvSpPr/>
          <p:nvPr/>
        </p:nvSpPr>
        <p:spPr>
          <a:xfrm>
            <a:off x="6289074" y="5157356"/>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4" name="אליפסה 823">
            <a:extLst>
              <a:ext uri="{FF2B5EF4-FFF2-40B4-BE49-F238E27FC236}">
                <a16:creationId xmlns:a16="http://schemas.microsoft.com/office/drawing/2014/main" id="{09E01F41-C851-499E-8809-B7565CFD38D9}"/>
              </a:ext>
            </a:extLst>
          </p:cNvPr>
          <p:cNvSpPr/>
          <p:nvPr/>
        </p:nvSpPr>
        <p:spPr>
          <a:xfrm>
            <a:off x="6241190" y="5195403"/>
            <a:ext cx="13398" cy="29434"/>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6" name="אליפסה 825">
            <a:extLst>
              <a:ext uri="{FF2B5EF4-FFF2-40B4-BE49-F238E27FC236}">
                <a16:creationId xmlns:a16="http://schemas.microsoft.com/office/drawing/2014/main" id="{D59F10C2-B60A-4966-BA0D-6AE39E56E0BB}"/>
              </a:ext>
            </a:extLst>
          </p:cNvPr>
          <p:cNvSpPr/>
          <p:nvPr/>
        </p:nvSpPr>
        <p:spPr>
          <a:xfrm>
            <a:off x="6484246" y="5822749"/>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7" name="אליפסה 826">
            <a:extLst>
              <a:ext uri="{FF2B5EF4-FFF2-40B4-BE49-F238E27FC236}">
                <a16:creationId xmlns:a16="http://schemas.microsoft.com/office/drawing/2014/main" id="{87448CA4-CDCC-4CC3-B9B6-51F0C1E521C5}"/>
              </a:ext>
            </a:extLst>
          </p:cNvPr>
          <p:cNvSpPr/>
          <p:nvPr/>
        </p:nvSpPr>
        <p:spPr>
          <a:xfrm>
            <a:off x="6493151" y="5946918"/>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8" name="אליפסה 827">
            <a:extLst>
              <a:ext uri="{FF2B5EF4-FFF2-40B4-BE49-F238E27FC236}">
                <a16:creationId xmlns:a16="http://schemas.microsoft.com/office/drawing/2014/main" id="{319A15E4-91B3-4650-A106-D1AA05AE54D6}"/>
              </a:ext>
            </a:extLst>
          </p:cNvPr>
          <p:cNvSpPr/>
          <p:nvPr/>
        </p:nvSpPr>
        <p:spPr>
          <a:xfrm>
            <a:off x="6490146" y="6036307"/>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29" name="אליפסה 828">
            <a:extLst>
              <a:ext uri="{FF2B5EF4-FFF2-40B4-BE49-F238E27FC236}">
                <a16:creationId xmlns:a16="http://schemas.microsoft.com/office/drawing/2014/main" id="{FD50D0D8-95E8-467E-974E-CA1BAF39DB3A}"/>
              </a:ext>
            </a:extLst>
          </p:cNvPr>
          <p:cNvSpPr/>
          <p:nvPr/>
        </p:nvSpPr>
        <p:spPr>
          <a:xfrm>
            <a:off x="6549586" y="5870735"/>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0" name="אליפסה 829">
            <a:extLst>
              <a:ext uri="{FF2B5EF4-FFF2-40B4-BE49-F238E27FC236}">
                <a16:creationId xmlns:a16="http://schemas.microsoft.com/office/drawing/2014/main" id="{948D1A79-AE9E-42C2-A11A-0D661E019A44}"/>
              </a:ext>
            </a:extLst>
          </p:cNvPr>
          <p:cNvSpPr/>
          <p:nvPr/>
        </p:nvSpPr>
        <p:spPr>
          <a:xfrm>
            <a:off x="6533770" y="6016410"/>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1" name="אליפסה 830">
            <a:extLst>
              <a:ext uri="{FF2B5EF4-FFF2-40B4-BE49-F238E27FC236}">
                <a16:creationId xmlns:a16="http://schemas.microsoft.com/office/drawing/2014/main" id="{977FADB4-3366-4B25-96EB-4662B4494DE2}"/>
              </a:ext>
            </a:extLst>
          </p:cNvPr>
          <p:cNvSpPr/>
          <p:nvPr/>
        </p:nvSpPr>
        <p:spPr>
          <a:xfrm>
            <a:off x="6492824" y="5848204"/>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2" name="אליפסה 831">
            <a:extLst>
              <a:ext uri="{FF2B5EF4-FFF2-40B4-BE49-F238E27FC236}">
                <a16:creationId xmlns:a16="http://schemas.microsoft.com/office/drawing/2014/main" id="{379B9723-21E4-45B9-BCFA-5D48A0460413}"/>
              </a:ext>
            </a:extLst>
          </p:cNvPr>
          <p:cNvSpPr/>
          <p:nvPr/>
        </p:nvSpPr>
        <p:spPr>
          <a:xfrm>
            <a:off x="6527070" y="5984063"/>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3" name="אליפסה 832">
            <a:extLst>
              <a:ext uri="{FF2B5EF4-FFF2-40B4-BE49-F238E27FC236}">
                <a16:creationId xmlns:a16="http://schemas.microsoft.com/office/drawing/2014/main" id="{18E37684-CEE6-41E8-8E04-6957681F8AD5}"/>
              </a:ext>
            </a:extLst>
          </p:cNvPr>
          <p:cNvSpPr/>
          <p:nvPr/>
        </p:nvSpPr>
        <p:spPr>
          <a:xfrm>
            <a:off x="6534487" y="5885452"/>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4" name="אליפסה 833">
            <a:extLst>
              <a:ext uri="{FF2B5EF4-FFF2-40B4-BE49-F238E27FC236}">
                <a16:creationId xmlns:a16="http://schemas.microsoft.com/office/drawing/2014/main" id="{C3FC7865-2D1E-41BC-BD87-42E7445226F4}"/>
              </a:ext>
            </a:extLst>
          </p:cNvPr>
          <p:cNvSpPr/>
          <p:nvPr/>
        </p:nvSpPr>
        <p:spPr>
          <a:xfrm>
            <a:off x="6502740" y="6008230"/>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5" name="אליפסה 834">
            <a:extLst>
              <a:ext uri="{FF2B5EF4-FFF2-40B4-BE49-F238E27FC236}">
                <a16:creationId xmlns:a16="http://schemas.microsoft.com/office/drawing/2014/main" id="{6309B300-1B03-42BA-BE9A-5CEB55039DF9}"/>
              </a:ext>
            </a:extLst>
          </p:cNvPr>
          <p:cNvSpPr/>
          <p:nvPr/>
        </p:nvSpPr>
        <p:spPr>
          <a:xfrm>
            <a:off x="6509952" y="5932201"/>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6" name="אליפסה 835">
            <a:extLst>
              <a:ext uri="{FF2B5EF4-FFF2-40B4-BE49-F238E27FC236}">
                <a16:creationId xmlns:a16="http://schemas.microsoft.com/office/drawing/2014/main" id="{705587F3-CE4D-4037-905F-9C9AA56CF34F}"/>
              </a:ext>
            </a:extLst>
          </p:cNvPr>
          <p:cNvSpPr/>
          <p:nvPr/>
        </p:nvSpPr>
        <p:spPr>
          <a:xfrm>
            <a:off x="6573299" y="5759967"/>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7" name="אליפסה 836">
            <a:extLst>
              <a:ext uri="{FF2B5EF4-FFF2-40B4-BE49-F238E27FC236}">
                <a16:creationId xmlns:a16="http://schemas.microsoft.com/office/drawing/2014/main" id="{ECE41B0A-D723-4D63-9B73-CBE61DD39C77}"/>
              </a:ext>
            </a:extLst>
          </p:cNvPr>
          <p:cNvSpPr/>
          <p:nvPr/>
        </p:nvSpPr>
        <p:spPr>
          <a:xfrm>
            <a:off x="6546726" y="5984063"/>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8" name="אליפסה 837">
            <a:extLst>
              <a:ext uri="{FF2B5EF4-FFF2-40B4-BE49-F238E27FC236}">
                <a16:creationId xmlns:a16="http://schemas.microsoft.com/office/drawing/2014/main" id="{9273FFCC-6CC3-48D7-A511-68A3E33800E6}"/>
              </a:ext>
            </a:extLst>
          </p:cNvPr>
          <p:cNvSpPr/>
          <p:nvPr/>
        </p:nvSpPr>
        <p:spPr>
          <a:xfrm>
            <a:off x="6492931" y="5981944"/>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9" name="אליפסה 838">
            <a:extLst>
              <a:ext uri="{FF2B5EF4-FFF2-40B4-BE49-F238E27FC236}">
                <a16:creationId xmlns:a16="http://schemas.microsoft.com/office/drawing/2014/main" id="{875823EE-E4E4-4FC5-81C2-07FDD9861D1A}"/>
              </a:ext>
            </a:extLst>
          </p:cNvPr>
          <p:cNvSpPr/>
          <p:nvPr/>
        </p:nvSpPr>
        <p:spPr>
          <a:xfrm>
            <a:off x="6547752" y="5905497"/>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0" name="אליפסה 839">
            <a:extLst>
              <a:ext uri="{FF2B5EF4-FFF2-40B4-BE49-F238E27FC236}">
                <a16:creationId xmlns:a16="http://schemas.microsoft.com/office/drawing/2014/main" id="{A1F492F6-8D6D-4184-AEC3-932564794D66}"/>
              </a:ext>
            </a:extLst>
          </p:cNvPr>
          <p:cNvSpPr/>
          <p:nvPr/>
        </p:nvSpPr>
        <p:spPr>
          <a:xfrm>
            <a:off x="6487315" y="6006871"/>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1" name="אליפסה 840">
            <a:extLst>
              <a:ext uri="{FF2B5EF4-FFF2-40B4-BE49-F238E27FC236}">
                <a16:creationId xmlns:a16="http://schemas.microsoft.com/office/drawing/2014/main" id="{5F9DD25D-398B-4543-B2E3-0E3762F40130}"/>
              </a:ext>
            </a:extLst>
          </p:cNvPr>
          <p:cNvSpPr/>
          <p:nvPr/>
        </p:nvSpPr>
        <p:spPr>
          <a:xfrm>
            <a:off x="6490698" y="5866987"/>
            <a:ext cx="13398" cy="2943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2" name="אליפסה 841">
            <a:extLst>
              <a:ext uri="{FF2B5EF4-FFF2-40B4-BE49-F238E27FC236}">
                <a16:creationId xmlns:a16="http://schemas.microsoft.com/office/drawing/2014/main" id="{5111E55E-EFFB-4034-A4FE-803A2AE83D9E}"/>
              </a:ext>
            </a:extLst>
          </p:cNvPr>
          <p:cNvSpPr/>
          <p:nvPr/>
        </p:nvSpPr>
        <p:spPr>
          <a:xfrm>
            <a:off x="6546726" y="6016410"/>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3" name="אליפסה 842">
            <a:extLst>
              <a:ext uri="{FF2B5EF4-FFF2-40B4-BE49-F238E27FC236}">
                <a16:creationId xmlns:a16="http://schemas.microsoft.com/office/drawing/2014/main" id="{DA6A3AEB-E1EC-42FD-A13F-B4E9B19352D1}"/>
              </a:ext>
            </a:extLst>
          </p:cNvPr>
          <p:cNvSpPr/>
          <p:nvPr/>
        </p:nvSpPr>
        <p:spPr>
          <a:xfrm>
            <a:off x="6507641" y="5954620"/>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4" name="אליפסה 843">
            <a:extLst>
              <a:ext uri="{FF2B5EF4-FFF2-40B4-BE49-F238E27FC236}">
                <a16:creationId xmlns:a16="http://schemas.microsoft.com/office/drawing/2014/main" id="{289E0402-FB9D-4FD6-B1A2-86AD656CC560}"/>
              </a:ext>
            </a:extLst>
          </p:cNvPr>
          <p:cNvSpPr/>
          <p:nvPr/>
        </p:nvSpPr>
        <p:spPr>
          <a:xfrm>
            <a:off x="6506972" y="6034948"/>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5" name="אליפסה 844">
            <a:extLst>
              <a:ext uri="{FF2B5EF4-FFF2-40B4-BE49-F238E27FC236}">
                <a16:creationId xmlns:a16="http://schemas.microsoft.com/office/drawing/2014/main" id="{A7551C01-D8AC-43A4-A52C-6102E4EEE17F}"/>
              </a:ext>
            </a:extLst>
          </p:cNvPr>
          <p:cNvSpPr/>
          <p:nvPr/>
        </p:nvSpPr>
        <p:spPr>
          <a:xfrm>
            <a:off x="6527636" y="5916573"/>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6" name="אליפסה 845">
            <a:extLst>
              <a:ext uri="{FF2B5EF4-FFF2-40B4-BE49-F238E27FC236}">
                <a16:creationId xmlns:a16="http://schemas.microsoft.com/office/drawing/2014/main" id="{3CF37CCC-B6D2-40C7-85AF-6C10B5F8E86D}"/>
              </a:ext>
            </a:extLst>
          </p:cNvPr>
          <p:cNvSpPr/>
          <p:nvPr/>
        </p:nvSpPr>
        <p:spPr>
          <a:xfrm>
            <a:off x="6479752" y="5954620"/>
            <a:ext cx="13398" cy="29434"/>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8" name="אליפסה 847">
            <a:extLst>
              <a:ext uri="{FF2B5EF4-FFF2-40B4-BE49-F238E27FC236}">
                <a16:creationId xmlns:a16="http://schemas.microsoft.com/office/drawing/2014/main" id="{0D0C911F-B797-4466-A346-7330FFAB190B}"/>
              </a:ext>
            </a:extLst>
          </p:cNvPr>
          <p:cNvSpPr/>
          <p:nvPr/>
        </p:nvSpPr>
        <p:spPr>
          <a:xfrm>
            <a:off x="6449362" y="6089961"/>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9" name="אליפסה 848">
            <a:extLst>
              <a:ext uri="{FF2B5EF4-FFF2-40B4-BE49-F238E27FC236}">
                <a16:creationId xmlns:a16="http://schemas.microsoft.com/office/drawing/2014/main" id="{F7285B77-4822-4D30-96FA-1499E47EF24C}"/>
              </a:ext>
            </a:extLst>
          </p:cNvPr>
          <p:cNvSpPr/>
          <p:nvPr/>
        </p:nvSpPr>
        <p:spPr>
          <a:xfrm>
            <a:off x="6458267" y="6214130"/>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0" name="אליפסה 849">
            <a:extLst>
              <a:ext uri="{FF2B5EF4-FFF2-40B4-BE49-F238E27FC236}">
                <a16:creationId xmlns:a16="http://schemas.microsoft.com/office/drawing/2014/main" id="{32DE26B8-1C23-4114-B2E4-1D26843B6903}"/>
              </a:ext>
            </a:extLst>
          </p:cNvPr>
          <p:cNvSpPr/>
          <p:nvPr/>
        </p:nvSpPr>
        <p:spPr>
          <a:xfrm>
            <a:off x="6455262" y="6303519"/>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1" name="אליפסה 850">
            <a:extLst>
              <a:ext uri="{FF2B5EF4-FFF2-40B4-BE49-F238E27FC236}">
                <a16:creationId xmlns:a16="http://schemas.microsoft.com/office/drawing/2014/main" id="{FA17BF66-47A1-4AFC-832D-AC2FDACC0F80}"/>
              </a:ext>
            </a:extLst>
          </p:cNvPr>
          <p:cNvSpPr/>
          <p:nvPr/>
        </p:nvSpPr>
        <p:spPr>
          <a:xfrm>
            <a:off x="6514702" y="6137947"/>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2" name="אליפסה 851">
            <a:extLst>
              <a:ext uri="{FF2B5EF4-FFF2-40B4-BE49-F238E27FC236}">
                <a16:creationId xmlns:a16="http://schemas.microsoft.com/office/drawing/2014/main" id="{046FEB0F-154C-4DD0-8DB9-0E9AA9A9ECA6}"/>
              </a:ext>
            </a:extLst>
          </p:cNvPr>
          <p:cNvSpPr/>
          <p:nvPr/>
        </p:nvSpPr>
        <p:spPr>
          <a:xfrm>
            <a:off x="6498886" y="6283622"/>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3" name="אליפסה 852">
            <a:extLst>
              <a:ext uri="{FF2B5EF4-FFF2-40B4-BE49-F238E27FC236}">
                <a16:creationId xmlns:a16="http://schemas.microsoft.com/office/drawing/2014/main" id="{45C8D71C-8767-471B-8790-D65CDF4D6247}"/>
              </a:ext>
            </a:extLst>
          </p:cNvPr>
          <p:cNvSpPr/>
          <p:nvPr/>
        </p:nvSpPr>
        <p:spPr>
          <a:xfrm>
            <a:off x="6457940" y="6115416"/>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4" name="אליפסה 853">
            <a:extLst>
              <a:ext uri="{FF2B5EF4-FFF2-40B4-BE49-F238E27FC236}">
                <a16:creationId xmlns:a16="http://schemas.microsoft.com/office/drawing/2014/main" id="{BFC19951-2173-4B92-AFED-AB38D7834C9B}"/>
              </a:ext>
            </a:extLst>
          </p:cNvPr>
          <p:cNvSpPr/>
          <p:nvPr/>
        </p:nvSpPr>
        <p:spPr>
          <a:xfrm>
            <a:off x="6492186" y="6251275"/>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5" name="אליפסה 854">
            <a:extLst>
              <a:ext uri="{FF2B5EF4-FFF2-40B4-BE49-F238E27FC236}">
                <a16:creationId xmlns:a16="http://schemas.microsoft.com/office/drawing/2014/main" id="{749FBA8D-8058-4EE7-BE9E-36C58DF3B226}"/>
              </a:ext>
            </a:extLst>
          </p:cNvPr>
          <p:cNvSpPr/>
          <p:nvPr/>
        </p:nvSpPr>
        <p:spPr>
          <a:xfrm>
            <a:off x="6499603" y="6152664"/>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6" name="אליפסה 855">
            <a:extLst>
              <a:ext uri="{FF2B5EF4-FFF2-40B4-BE49-F238E27FC236}">
                <a16:creationId xmlns:a16="http://schemas.microsoft.com/office/drawing/2014/main" id="{0787A504-E6FD-44B3-8BF5-C2B213CDA25F}"/>
              </a:ext>
            </a:extLst>
          </p:cNvPr>
          <p:cNvSpPr/>
          <p:nvPr/>
        </p:nvSpPr>
        <p:spPr>
          <a:xfrm>
            <a:off x="6467856" y="6275442"/>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7" name="אליפסה 856">
            <a:extLst>
              <a:ext uri="{FF2B5EF4-FFF2-40B4-BE49-F238E27FC236}">
                <a16:creationId xmlns:a16="http://schemas.microsoft.com/office/drawing/2014/main" id="{53D747F6-3631-4E0B-B354-C42C0A81EEA6}"/>
              </a:ext>
            </a:extLst>
          </p:cNvPr>
          <p:cNvSpPr/>
          <p:nvPr/>
        </p:nvSpPr>
        <p:spPr>
          <a:xfrm>
            <a:off x="6475068" y="6199413"/>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8" name="אליפסה 857">
            <a:extLst>
              <a:ext uri="{FF2B5EF4-FFF2-40B4-BE49-F238E27FC236}">
                <a16:creationId xmlns:a16="http://schemas.microsoft.com/office/drawing/2014/main" id="{0E2B737C-43C8-4F4C-8B3D-433EB36B2AF0}"/>
              </a:ext>
            </a:extLst>
          </p:cNvPr>
          <p:cNvSpPr/>
          <p:nvPr/>
        </p:nvSpPr>
        <p:spPr>
          <a:xfrm>
            <a:off x="6538415" y="6027179"/>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9" name="אליפסה 858">
            <a:extLst>
              <a:ext uri="{FF2B5EF4-FFF2-40B4-BE49-F238E27FC236}">
                <a16:creationId xmlns:a16="http://schemas.microsoft.com/office/drawing/2014/main" id="{7F8AB890-7B8F-4A08-ABFE-9601CFEF2409}"/>
              </a:ext>
            </a:extLst>
          </p:cNvPr>
          <p:cNvSpPr/>
          <p:nvPr/>
        </p:nvSpPr>
        <p:spPr>
          <a:xfrm>
            <a:off x="6511842" y="6251275"/>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0" name="אליפסה 859">
            <a:extLst>
              <a:ext uri="{FF2B5EF4-FFF2-40B4-BE49-F238E27FC236}">
                <a16:creationId xmlns:a16="http://schemas.microsoft.com/office/drawing/2014/main" id="{3AFD29F1-B9FF-4557-A998-828E29ECAD41}"/>
              </a:ext>
            </a:extLst>
          </p:cNvPr>
          <p:cNvSpPr/>
          <p:nvPr/>
        </p:nvSpPr>
        <p:spPr>
          <a:xfrm>
            <a:off x="6458047" y="6249156"/>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1" name="אליפסה 860">
            <a:extLst>
              <a:ext uri="{FF2B5EF4-FFF2-40B4-BE49-F238E27FC236}">
                <a16:creationId xmlns:a16="http://schemas.microsoft.com/office/drawing/2014/main" id="{BE14024D-04BD-4178-B022-FCF654E8183C}"/>
              </a:ext>
            </a:extLst>
          </p:cNvPr>
          <p:cNvSpPr/>
          <p:nvPr/>
        </p:nvSpPr>
        <p:spPr>
          <a:xfrm>
            <a:off x="6512868" y="6172709"/>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2" name="אליפסה 861">
            <a:extLst>
              <a:ext uri="{FF2B5EF4-FFF2-40B4-BE49-F238E27FC236}">
                <a16:creationId xmlns:a16="http://schemas.microsoft.com/office/drawing/2014/main" id="{3DCCD68B-2FCE-4589-BB27-0F26D70ABF85}"/>
              </a:ext>
            </a:extLst>
          </p:cNvPr>
          <p:cNvSpPr/>
          <p:nvPr/>
        </p:nvSpPr>
        <p:spPr>
          <a:xfrm>
            <a:off x="6452431" y="6274083"/>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3" name="אליפסה 862">
            <a:extLst>
              <a:ext uri="{FF2B5EF4-FFF2-40B4-BE49-F238E27FC236}">
                <a16:creationId xmlns:a16="http://schemas.microsoft.com/office/drawing/2014/main" id="{380FE45D-FF1D-438C-91C1-565D0B40944D}"/>
              </a:ext>
            </a:extLst>
          </p:cNvPr>
          <p:cNvSpPr/>
          <p:nvPr/>
        </p:nvSpPr>
        <p:spPr>
          <a:xfrm>
            <a:off x="6455814" y="6134199"/>
            <a:ext cx="13398" cy="2943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4" name="אליפסה 863">
            <a:extLst>
              <a:ext uri="{FF2B5EF4-FFF2-40B4-BE49-F238E27FC236}">
                <a16:creationId xmlns:a16="http://schemas.microsoft.com/office/drawing/2014/main" id="{4A65DC3B-E08F-4CC2-AA8C-F5F88D30E4BF}"/>
              </a:ext>
            </a:extLst>
          </p:cNvPr>
          <p:cNvSpPr/>
          <p:nvPr/>
        </p:nvSpPr>
        <p:spPr>
          <a:xfrm>
            <a:off x="6511842" y="6283622"/>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5" name="אליפסה 864">
            <a:extLst>
              <a:ext uri="{FF2B5EF4-FFF2-40B4-BE49-F238E27FC236}">
                <a16:creationId xmlns:a16="http://schemas.microsoft.com/office/drawing/2014/main" id="{E3E8E9AA-19FA-403A-A437-402D5930310E}"/>
              </a:ext>
            </a:extLst>
          </p:cNvPr>
          <p:cNvSpPr/>
          <p:nvPr/>
        </p:nvSpPr>
        <p:spPr>
          <a:xfrm>
            <a:off x="6472757" y="6221832"/>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6" name="אליפסה 865">
            <a:extLst>
              <a:ext uri="{FF2B5EF4-FFF2-40B4-BE49-F238E27FC236}">
                <a16:creationId xmlns:a16="http://schemas.microsoft.com/office/drawing/2014/main" id="{5AEA06F7-C381-49E4-84DB-1746D721150E}"/>
              </a:ext>
            </a:extLst>
          </p:cNvPr>
          <p:cNvSpPr/>
          <p:nvPr/>
        </p:nvSpPr>
        <p:spPr>
          <a:xfrm>
            <a:off x="6472088" y="6302160"/>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7" name="אליפסה 866">
            <a:extLst>
              <a:ext uri="{FF2B5EF4-FFF2-40B4-BE49-F238E27FC236}">
                <a16:creationId xmlns:a16="http://schemas.microsoft.com/office/drawing/2014/main" id="{2B175C05-E013-48A3-90C7-DEA9029983FC}"/>
              </a:ext>
            </a:extLst>
          </p:cNvPr>
          <p:cNvSpPr/>
          <p:nvPr/>
        </p:nvSpPr>
        <p:spPr>
          <a:xfrm>
            <a:off x="6492752" y="6183785"/>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68" name="אליפסה 867">
            <a:extLst>
              <a:ext uri="{FF2B5EF4-FFF2-40B4-BE49-F238E27FC236}">
                <a16:creationId xmlns:a16="http://schemas.microsoft.com/office/drawing/2014/main" id="{FEF5B1FC-9409-4ECD-B9B6-66DB210BFF90}"/>
              </a:ext>
            </a:extLst>
          </p:cNvPr>
          <p:cNvSpPr/>
          <p:nvPr/>
        </p:nvSpPr>
        <p:spPr>
          <a:xfrm>
            <a:off x="6444868" y="6221832"/>
            <a:ext cx="13398" cy="29434"/>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0" name="אליפסה 869">
            <a:extLst>
              <a:ext uri="{FF2B5EF4-FFF2-40B4-BE49-F238E27FC236}">
                <a16:creationId xmlns:a16="http://schemas.microsoft.com/office/drawing/2014/main" id="{29D3C1AC-520D-4D60-935B-F773CF90551B}"/>
              </a:ext>
            </a:extLst>
          </p:cNvPr>
          <p:cNvSpPr/>
          <p:nvPr/>
        </p:nvSpPr>
        <p:spPr>
          <a:xfrm>
            <a:off x="6690174" y="5726447"/>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1" name="אליפסה 870">
            <a:extLst>
              <a:ext uri="{FF2B5EF4-FFF2-40B4-BE49-F238E27FC236}">
                <a16:creationId xmlns:a16="http://schemas.microsoft.com/office/drawing/2014/main" id="{625B82C3-05E1-4664-A471-39F46D8FCB0C}"/>
              </a:ext>
            </a:extLst>
          </p:cNvPr>
          <p:cNvSpPr/>
          <p:nvPr/>
        </p:nvSpPr>
        <p:spPr>
          <a:xfrm>
            <a:off x="6699079" y="5850616"/>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2" name="אליפסה 871">
            <a:extLst>
              <a:ext uri="{FF2B5EF4-FFF2-40B4-BE49-F238E27FC236}">
                <a16:creationId xmlns:a16="http://schemas.microsoft.com/office/drawing/2014/main" id="{5762CCE6-72F5-4B05-970A-F6FF6AA880F8}"/>
              </a:ext>
            </a:extLst>
          </p:cNvPr>
          <p:cNvSpPr/>
          <p:nvPr/>
        </p:nvSpPr>
        <p:spPr>
          <a:xfrm>
            <a:off x="6696074" y="5940005"/>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3" name="אליפסה 872">
            <a:extLst>
              <a:ext uri="{FF2B5EF4-FFF2-40B4-BE49-F238E27FC236}">
                <a16:creationId xmlns:a16="http://schemas.microsoft.com/office/drawing/2014/main" id="{282BEE68-2ABA-4A91-9D37-76D7F07E5126}"/>
              </a:ext>
            </a:extLst>
          </p:cNvPr>
          <p:cNvSpPr/>
          <p:nvPr/>
        </p:nvSpPr>
        <p:spPr>
          <a:xfrm>
            <a:off x="6755514" y="5774433"/>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4" name="אליפסה 873">
            <a:extLst>
              <a:ext uri="{FF2B5EF4-FFF2-40B4-BE49-F238E27FC236}">
                <a16:creationId xmlns:a16="http://schemas.microsoft.com/office/drawing/2014/main" id="{B7011C95-5DE1-4418-B832-B7F16FC9051D}"/>
              </a:ext>
            </a:extLst>
          </p:cNvPr>
          <p:cNvSpPr/>
          <p:nvPr/>
        </p:nvSpPr>
        <p:spPr>
          <a:xfrm>
            <a:off x="6739698" y="5920108"/>
            <a:ext cx="13398" cy="294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5" name="אליפסה 874">
            <a:extLst>
              <a:ext uri="{FF2B5EF4-FFF2-40B4-BE49-F238E27FC236}">
                <a16:creationId xmlns:a16="http://schemas.microsoft.com/office/drawing/2014/main" id="{32BF7DA3-37F1-4E6D-952D-2A92312424F5}"/>
              </a:ext>
            </a:extLst>
          </p:cNvPr>
          <p:cNvSpPr/>
          <p:nvPr/>
        </p:nvSpPr>
        <p:spPr>
          <a:xfrm>
            <a:off x="6698752" y="5751902"/>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6" name="אליפסה 875">
            <a:extLst>
              <a:ext uri="{FF2B5EF4-FFF2-40B4-BE49-F238E27FC236}">
                <a16:creationId xmlns:a16="http://schemas.microsoft.com/office/drawing/2014/main" id="{73EFA7C7-CDC1-4598-9D39-76F14C3D68FB}"/>
              </a:ext>
            </a:extLst>
          </p:cNvPr>
          <p:cNvSpPr/>
          <p:nvPr/>
        </p:nvSpPr>
        <p:spPr>
          <a:xfrm>
            <a:off x="6732998" y="5887761"/>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7" name="אליפסה 876">
            <a:extLst>
              <a:ext uri="{FF2B5EF4-FFF2-40B4-BE49-F238E27FC236}">
                <a16:creationId xmlns:a16="http://schemas.microsoft.com/office/drawing/2014/main" id="{B57A3E90-1490-44ED-A988-09663E20778C}"/>
              </a:ext>
            </a:extLst>
          </p:cNvPr>
          <p:cNvSpPr/>
          <p:nvPr/>
        </p:nvSpPr>
        <p:spPr>
          <a:xfrm>
            <a:off x="6740415" y="5789150"/>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8" name="אליפסה 877">
            <a:extLst>
              <a:ext uri="{FF2B5EF4-FFF2-40B4-BE49-F238E27FC236}">
                <a16:creationId xmlns:a16="http://schemas.microsoft.com/office/drawing/2014/main" id="{522162FA-6CD8-488E-B59C-9B586BCB0B5D}"/>
              </a:ext>
            </a:extLst>
          </p:cNvPr>
          <p:cNvSpPr/>
          <p:nvPr/>
        </p:nvSpPr>
        <p:spPr>
          <a:xfrm>
            <a:off x="6708668" y="5911928"/>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9" name="אליפסה 878">
            <a:extLst>
              <a:ext uri="{FF2B5EF4-FFF2-40B4-BE49-F238E27FC236}">
                <a16:creationId xmlns:a16="http://schemas.microsoft.com/office/drawing/2014/main" id="{A0E13BFE-3D44-4EE6-883A-BD6B51327274}"/>
              </a:ext>
            </a:extLst>
          </p:cNvPr>
          <p:cNvSpPr/>
          <p:nvPr/>
        </p:nvSpPr>
        <p:spPr>
          <a:xfrm>
            <a:off x="6715880" y="5835899"/>
            <a:ext cx="13398" cy="29434"/>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0" name="אליפסה 879">
            <a:extLst>
              <a:ext uri="{FF2B5EF4-FFF2-40B4-BE49-F238E27FC236}">
                <a16:creationId xmlns:a16="http://schemas.microsoft.com/office/drawing/2014/main" id="{4C6F4FFE-607C-4F23-A978-217DDC7170B8}"/>
              </a:ext>
            </a:extLst>
          </p:cNvPr>
          <p:cNvSpPr/>
          <p:nvPr/>
        </p:nvSpPr>
        <p:spPr>
          <a:xfrm>
            <a:off x="6779227" y="5663665"/>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1" name="אליפסה 880">
            <a:extLst>
              <a:ext uri="{FF2B5EF4-FFF2-40B4-BE49-F238E27FC236}">
                <a16:creationId xmlns:a16="http://schemas.microsoft.com/office/drawing/2014/main" id="{A6113308-1EA2-4E0B-AC9D-9BD36F9B4B8D}"/>
              </a:ext>
            </a:extLst>
          </p:cNvPr>
          <p:cNvSpPr/>
          <p:nvPr/>
        </p:nvSpPr>
        <p:spPr>
          <a:xfrm>
            <a:off x="6752654" y="5887761"/>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2" name="אליפסה 881">
            <a:extLst>
              <a:ext uri="{FF2B5EF4-FFF2-40B4-BE49-F238E27FC236}">
                <a16:creationId xmlns:a16="http://schemas.microsoft.com/office/drawing/2014/main" id="{A857759F-6566-4AF4-8ECB-F588F484690E}"/>
              </a:ext>
            </a:extLst>
          </p:cNvPr>
          <p:cNvSpPr/>
          <p:nvPr/>
        </p:nvSpPr>
        <p:spPr>
          <a:xfrm>
            <a:off x="6698859" y="5885642"/>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3" name="אליפסה 882">
            <a:extLst>
              <a:ext uri="{FF2B5EF4-FFF2-40B4-BE49-F238E27FC236}">
                <a16:creationId xmlns:a16="http://schemas.microsoft.com/office/drawing/2014/main" id="{A457F27E-9A58-4537-B41F-038D1FED8F2A}"/>
              </a:ext>
            </a:extLst>
          </p:cNvPr>
          <p:cNvSpPr/>
          <p:nvPr/>
        </p:nvSpPr>
        <p:spPr>
          <a:xfrm>
            <a:off x="6753680" y="5809195"/>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4" name="אליפסה 883">
            <a:extLst>
              <a:ext uri="{FF2B5EF4-FFF2-40B4-BE49-F238E27FC236}">
                <a16:creationId xmlns:a16="http://schemas.microsoft.com/office/drawing/2014/main" id="{152AD422-7B88-4EA4-8CA9-4BFC498AE9AD}"/>
              </a:ext>
            </a:extLst>
          </p:cNvPr>
          <p:cNvSpPr/>
          <p:nvPr/>
        </p:nvSpPr>
        <p:spPr>
          <a:xfrm>
            <a:off x="6693243" y="5910569"/>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5" name="אליפסה 884">
            <a:extLst>
              <a:ext uri="{FF2B5EF4-FFF2-40B4-BE49-F238E27FC236}">
                <a16:creationId xmlns:a16="http://schemas.microsoft.com/office/drawing/2014/main" id="{5102F81D-DC8A-4FB7-994B-DA9DED1E27F2}"/>
              </a:ext>
            </a:extLst>
          </p:cNvPr>
          <p:cNvSpPr/>
          <p:nvPr/>
        </p:nvSpPr>
        <p:spPr>
          <a:xfrm>
            <a:off x="6696626" y="5770685"/>
            <a:ext cx="13398" cy="29434"/>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6" name="אליפסה 885">
            <a:extLst>
              <a:ext uri="{FF2B5EF4-FFF2-40B4-BE49-F238E27FC236}">
                <a16:creationId xmlns:a16="http://schemas.microsoft.com/office/drawing/2014/main" id="{0BBBA5BB-F21D-4ACD-9196-1A4750246870}"/>
              </a:ext>
            </a:extLst>
          </p:cNvPr>
          <p:cNvSpPr/>
          <p:nvPr/>
        </p:nvSpPr>
        <p:spPr>
          <a:xfrm>
            <a:off x="6752654" y="5920108"/>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7" name="אליפסה 886">
            <a:extLst>
              <a:ext uri="{FF2B5EF4-FFF2-40B4-BE49-F238E27FC236}">
                <a16:creationId xmlns:a16="http://schemas.microsoft.com/office/drawing/2014/main" id="{9DFEAFB3-1B78-4F00-A5DB-6DA1C4E82CD3}"/>
              </a:ext>
            </a:extLst>
          </p:cNvPr>
          <p:cNvSpPr/>
          <p:nvPr/>
        </p:nvSpPr>
        <p:spPr>
          <a:xfrm>
            <a:off x="6713569" y="5858318"/>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8" name="אליפסה 887">
            <a:extLst>
              <a:ext uri="{FF2B5EF4-FFF2-40B4-BE49-F238E27FC236}">
                <a16:creationId xmlns:a16="http://schemas.microsoft.com/office/drawing/2014/main" id="{692E6B01-F507-4DED-A3BB-07C19C6C7EF0}"/>
              </a:ext>
            </a:extLst>
          </p:cNvPr>
          <p:cNvSpPr/>
          <p:nvPr/>
        </p:nvSpPr>
        <p:spPr>
          <a:xfrm>
            <a:off x="6712900" y="5938646"/>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9" name="אליפסה 888">
            <a:extLst>
              <a:ext uri="{FF2B5EF4-FFF2-40B4-BE49-F238E27FC236}">
                <a16:creationId xmlns:a16="http://schemas.microsoft.com/office/drawing/2014/main" id="{F251780F-167B-451A-88B9-FBFDA95B5460}"/>
              </a:ext>
            </a:extLst>
          </p:cNvPr>
          <p:cNvSpPr/>
          <p:nvPr/>
        </p:nvSpPr>
        <p:spPr>
          <a:xfrm>
            <a:off x="6733564" y="5820271"/>
            <a:ext cx="13398" cy="2943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0" name="אליפסה 889">
            <a:extLst>
              <a:ext uri="{FF2B5EF4-FFF2-40B4-BE49-F238E27FC236}">
                <a16:creationId xmlns:a16="http://schemas.microsoft.com/office/drawing/2014/main" id="{0AC33C71-A709-47FB-9742-493A0C0F69E1}"/>
              </a:ext>
            </a:extLst>
          </p:cNvPr>
          <p:cNvSpPr/>
          <p:nvPr/>
        </p:nvSpPr>
        <p:spPr>
          <a:xfrm>
            <a:off x="6685680" y="5858318"/>
            <a:ext cx="13398" cy="29434"/>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1" name="אליפסה 890">
            <a:extLst>
              <a:ext uri="{FF2B5EF4-FFF2-40B4-BE49-F238E27FC236}">
                <a16:creationId xmlns:a16="http://schemas.microsoft.com/office/drawing/2014/main" id="{1A781B59-EC3E-488D-939E-428A839E7FEB}"/>
              </a:ext>
            </a:extLst>
          </p:cNvPr>
          <p:cNvSpPr/>
          <p:nvPr/>
        </p:nvSpPr>
        <p:spPr>
          <a:xfrm>
            <a:off x="6510534" y="359722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2" name="אליפסה 891">
            <a:extLst>
              <a:ext uri="{FF2B5EF4-FFF2-40B4-BE49-F238E27FC236}">
                <a16:creationId xmlns:a16="http://schemas.microsoft.com/office/drawing/2014/main" id="{3B4B5698-ADBB-4AC4-B3A5-7E03F72DB8B6}"/>
              </a:ext>
            </a:extLst>
          </p:cNvPr>
          <p:cNvSpPr/>
          <p:nvPr/>
        </p:nvSpPr>
        <p:spPr>
          <a:xfrm>
            <a:off x="6519111" y="362267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3" name="אליפסה 892">
            <a:extLst>
              <a:ext uri="{FF2B5EF4-FFF2-40B4-BE49-F238E27FC236}">
                <a16:creationId xmlns:a16="http://schemas.microsoft.com/office/drawing/2014/main" id="{B854F030-2105-48FE-A39B-91D83990FB4A}"/>
              </a:ext>
            </a:extLst>
          </p:cNvPr>
          <p:cNvSpPr/>
          <p:nvPr/>
        </p:nvSpPr>
        <p:spPr>
          <a:xfrm>
            <a:off x="6459484" y="384677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4" name="אליפסה 893">
            <a:extLst>
              <a:ext uri="{FF2B5EF4-FFF2-40B4-BE49-F238E27FC236}">
                <a16:creationId xmlns:a16="http://schemas.microsoft.com/office/drawing/2014/main" id="{6976F785-CF13-41DC-AF34-132040DAF543}"/>
              </a:ext>
            </a:extLst>
          </p:cNvPr>
          <p:cNvSpPr/>
          <p:nvPr/>
        </p:nvSpPr>
        <p:spPr>
          <a:xfrm>
            <a:off x="6505713" y="362267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5" name="אליפסה 894">
            <a:extLst>
              <a:ext uri="{FF2B5EF4-FFF2-40B4-BE49-F238E27FC236}">
                <a16:creationId xmlns:a16="http://schemas.microsoft.com/office/drawing/2014/main" id="{4E1D20D5-FF78-4316-8B93-6EED2E5191F1}"/>
              </a:ext>
            </a:extLst>
          </p:cNvPr>
          <p:cNvSpPr/>
          <p:nvPr/>
        </p:nvSpPr>
        <p:spPr>
          <a:xfrm>
            <a:off x="6479140" y="384677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6" name="אליפסה 895">
            <a:extLst>
              <a:ext uri="{FF2B5EF4-FFF2-40B4-BE49-F238E27FC236}">
                <a16:creationId xmlns:a16="http://schemas.microsoft.com/office/drawing/2014/main" id="{47220948-3F2D-4A2E-AD5A-03EB4D2A9368}"/>
              </a:ext>
            </a:extLst>
          </p:cNvPr>
          <p:cNvSpPr/>
          <p:nvPr/>
        </p:nvSpPr>
        <p:spPr>
          <a:xfrm>
            <a:off x="6516985" y="3641460"/>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7" name="אליפסה 896">
            <a:extLst>
              <a:ext uri="{FF2B5EF4-FFF2-40B4-BE49-F238E27FC236}">
                <a16:creationId xmlns:a16="http://schemas.microsoft.com/office/drawing/2014/main" id="{DF939EC7-B9C9-409E-8582-D84573269E0E}"/>
              </a:ext>
            </a:extLst>
          </p:cNvPr>
          <p:cNvSpPr/>
          <p:nvPr/>
        </p:nvSpPr>
        <p:spPr>
          <a:xfrm>
            <a:off x="6641099" y="354211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8" name="אליפסה 897">
            <a:extLst>
              <a:ext uri="{FF2B5EF4-FFF2-40B4-BE49-F238E27FC236}">
                <a16:creationId xmlns:a16="http://schemas.microsoft.com/office/drawing/2014/main" id="{89C1B3A2-6CD4-439B-A8DE-1FC8B330F47A}"/>
              </a:ext>
            </a:extLst>
          </p:cNvPr>
          <p:cNvSpPr/>
          <p:nvPr/>
        </p:nvSpPr>
        <p:spPr>
          <a:xfrm>
            <a:off x="6619454" y="355871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99" name="אליפסה 898">
            <a:extLst>
              <a:ext uri="{FF2B5EF4-FFF2-40B4-BE49-F238E27FC236}">
                <a16:creationId xmlns:a16="http://schemas.microsoft.com/office/drawing/2014/main" id="{A8F439A7-DF5D-40EF-8941-1088A71CDCA1}"/>
              </a:ext>
            </a:extLst>
          </p:cNvPr>
          <p:cNvSpPr/>
          <p:nvPr/>
        </p:nvSpPr>
        <p:spPr>
          <a:xfrm>
            <a:off x="6612755" y="352636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0" name="אליפסה 899">
            <a:extLst>
              <a:ext uri="{FF2B5EF4-FFF2-40B4-BE49-F238E27FC236}">
                <a16:creationId xmlns:a16="http://schemas.microsoft.com/office/drawing/2014/main" id="{009A843F-36EC-4803-831C-DAC454755A38}"/>
              </a:ext>
            </a:extLst>
          </p:cNvPr>
          <p:cNvSpPr/>
          <p:nvPr/>
        </p:nvSpPr>
        <p:spPr>
          <a:xfrm>
            <a:off x="6333088" y="353629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1" name="אליפסה 900">
            <a:extLst>
              <a:ext uri="{FF2B5EF4-FFF2-40B4-BE49-F238E27FC236}">
                <a16:creationId xmlns:a16="http://schemas.microsoft.com/office/drawing/2014/main" id="{4FCC2249-9BDC-490F-8AB4-B0AD29BB70A1}"/>
              </a:ext>
            </a:extLst>
          </p:cNvPr>
          <p:cNvSpPr/>
          <p:nvPr/>
        </p:nvSpPr>
        <p:spPr>
          <a:xfrm>
            <a:off x="6632411" y="352636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2" name="אליפסה 901">
            <a:extLst>
              <a:ext uri="{FF2B5EF4-FFF2-40B4-BE49-F238E27FC236}">
                <a16:creationId xmlns:a16="http://schemas.microsoft.com/office/drawing/2014/main" id="{CA56FC41-1EBB-4B18-9124-1E60977EB620}"/>
              </a:ext>
            </a:extLst>
          </p:cNvPr>
          <p:cNvSpPr/>
          <p:nvPr/>
        </p:nvSpPr>
        <p:spPr>
          <a:xfrm>
            <a:off x="6640878" y="357714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3" name="אליפסה 902">
            <a:extLst>
              <a:ext uri="{FF2B5EF4-FFF2-40B4-BE49-F238E27FC236}">
                <a16:creationId xmlns:a16="http://schemas.microsoft.com/office/drawing/2014/main" id="{3689A606-879D-4B2D-A4B5-E7A8C80B5CB4}"/>
              </a:ext>
            </a:extLst>
          </p:cNvPr>
          <p:cNvSpPr/>
          <p:nvPr/>
        </p:nvSpPr>
        <p:spPr>
          <a:xfrm>
            <a:off x="6670256" y="3321054"/>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4" name="אליפסה 903">
            <a:extLst>
              <a:ext uri="{FF2B5EF4-FFF2-40B4-BE49-F238E27FC236}">
                <a16:creationId xmlns:a16="http://schemas.microsoft.com/office/drawing/2014/main" id="{6C368F91-5700-46CF-A673-5141F7A48D09}"/>
              </a:ext>
            </a:extLst>
          </p:cNvPr>
          <p:cNvSpPr/>
          <p:nvPr/>
        </p:nvSpPr>
        <p:spPr>
          <a:xfrm>
            <a:off x="6632411" y="355871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5" name="אליפסה 904">
            <a:extLst>
              <a:ext uri="{FF2B5EF4-FFF2-40B4-BE49-F238E27FC236}">
                <a16:creationId xmlns:a16="http://schemas.microsoft.com/office/drawing/2014/main" id="{76F6677D-71F5-456A-9B33-CECB38A3346A}"/>
              </a:ext>
            </a:extLst>
          </p:cNvPr>
          <p:cNvSpPr/>
          <p:nvPr/>
        </p:nvSpPr>
        <p:spPr>
          <a:xfrm>
            <a:off x="6330777" y="355871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6" name="אליפסה 905">
            <a:extLst>
              <a:ext uri="{FF2B5EF4-FFF2-40B4-BE49-F238E27FC236}">
                <a16:creationId xmlns:a16="http://schemas.microsoft.com/office/drawing/2014/main" id="{7B09F71F-2987-456F-9B3D-0CC5BB84CB58}"/>
              </a:ext>
            </a:extLst>
          </p:cNvPr>
          <p:cNvSpPr/>
          <p:nvPr/>
        </p:nvSpPr>
        <p:spPr>
          <a:xfrm>
            <a:off x="6627700" y="3549820"/>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7" name="אליפסה 906">
            <a:extLst>
              <a:ext uri="{FF2B5EF4-FFF2-40B4-BE49-F238E27FC236}">
                <a16:creationId xmlns:a16="http://schemas.microsoft.com/office/drawing/2014/main" id="{0292323F-3ED3-425F-93E9-DA55A55DE55E}"/>
              </a:ext>
            </a:extLst>
          </p:cNvPr>
          <p:cNvSpPr/>
          <p:nvPr/>
        </p:nvSpPr>
        <p:spPr>
          <a:xfrm>
            <a:off x="6558620" y="379770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8" name="אליפסה 907">
            <a:extLst>
              <a:ext uri="{FF2B5EF4-FFF2-40B4-BE49-F238E27FC236}">
                <a16:creationId xmlns:a16="http://schemas.microsoft.com/office/drawing/2014/main" id="{1E68B7BB-32F9-400F-9C88-9F011B955025}"/>
              </a:ext>
            </a:extLst>
          </p:cNvPr>
          <p:cNvSpPr/>
          <p:nvPr/>
        </p:nvSpPr>
        <p:spPr>
          <a:xfrm>
            <a:off x="6567197" y="382315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09" name="אליפסה 908">
            <a:extLst>
              <a:ext uri="{FF2B5EF4-FFF2-40B4-BE49-F238E27FC236}">
                <a16:creationId xmlns:a16="http://schemas.microsoft.com/office/drawing/2014/main" id="{A12F11AD-BDCF-47F1-88BC-28544230A277}"/>
              </a:ext>
            </a:extLst>
          </p:cNvPr>
          <p:cNvSpPr/>
          <p:nvPr/>
        </p:nvSpPr>
        <p:spPr>
          <a:xfrm>
            <a:off x="6553799" y="382315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0" name="אליפסה 909">
            <a:extLst>
              <a:ext uri="{FF2B5EF4-FFF2-40B4-BE49-F238E27FC236}">
                <a16:creationId xmlns:a16="http://schemas.microsoft.com/office/drawing/2014/main" id="{8297A41C-A698-4B9C-926F-7F2DC0CA82B3}"/>
              </a:ext>
            </a:extLst>
          </p:cNvPr>
          <p:cNvSpPr/>
          <p:nvPr/>
        </p:nvSpPr>
        <p:spPr>
          <a:xfrm>
            <a:off x="6565071" y="3841938"/>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1" name="אליפסה 910">
            <a:extLst>
              <a:ext uri="{FF2B5EF4-FFF2-40B4-BE49-F238E27FC236}">
                <a16:creationId xmlns:a16="http://schemas.microsoft.com/office/drawing/2014/main" id="{B5F4CFD9-E269-4E4A-80A2-C2AB36707C6E}"/>
              </a:ext>
            </a:extLst>
          </p:cNvPr>
          <p:cNvSpPr/>
          <p:nvPr/>
        </p:nvSpPr>
        <p:spPr>
          <a:xfrm>
            <a:off x="6494472" y="364001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2" name="אליפסה 911">
            <a:extLst>
              <a:ext uri="{FF2B5EF4-FFF2-40B4-BE49-F238E27FC236}">
                <a16:creationId xmlns:a16="http://schemas.microsoft.com/office/drawing/2014/main" id="{668FC005-160E-49AB-B53B-F49DC92E7912}"/>
              </a:ext>
            </a:extLst>
          </p:cNvPr>
          <p:cNvSpPr/>
          <p:nvPr/>
        </p:nvSpPr>
        <p:spPr>
          <a:xfrm>
            <a:off x="6503049" y="366546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3" name="אליפסה 912">
            <a:extLst>
              <a:ext uri="{FF2B5EF4-FFF2-40B4-BE49-F238E27FC236}">
                <a16:creationId xmlns:a16="http://schemas.microsoft.com/office/drawing/2014/main" id="{9A2049C2-8618-4FA9-8E4B-C90EB3F83D3C}"/>
              </a:ext>
            </a:extLst>
          </p:cNvPr>
          <p:cNvSpPr/>
          <p:nvPr/>
        </p:nvSpPr>
        <p:spPr>
          <a:xfrm>
            <a:off x="6489651" y="366546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4" name="אליפסה 913">
            <a:extLst>
              <a:ext uri="{FF2B5EF4-FFF2-40B4-BE49-F238E27FC236}">
                <a16:creationId xmlns:a16="http://schemas.microsoft.com/office/drawing/2014/main" id="{5C352B13-65B9-4ECA-9000-A6F52BA7DEAA}"/>
              </a:ext>
            </a:extLst>
          </p:cNvPr>
          <p:cNvSpPr/>
          <p:nvPr/>
        </p:nvSpPr>
        <p:spPr>
          <a:xfrm>
            <a:off x="6500923" y="3684249"/>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5" name="אליפסה 914">
            <a:extLst>
              <a:ext uri="{FF2B5EF4-FFF2-40B4-BE49-F238E27FC236}">
                <a16:creationId xmlns:a16="http://schemas.microsoft.com/office/drawing/2014/main" id="{AAA315E7-DF21-48DB-8BB6-E8B667B58612}"/>
              </a:ext>
            </a:extLst>
          </p:cNvPr>
          <p:cNvSpPr/>
          <p:nvPr/>
        </p:nvSpPr>
        <p:spPr>
          <a:xfrm>
            <a:off x="6558620" y="379770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6" name="אליפסה 915">
            <a:extLst>
              <a:ext uri="{FF2B5EF4-FFF2-40B4-BE49-F238E27FC236}">
                <a16:creationId xmlns:a16="http://schemas.microsoft.com/office/drawing/2014/main" id="{00ADC996-1257-42D3-959A-5396EFCB8E85}"/>
              </a:ext>
            </a:extLst>
          </p:cNvPr>
          <p:cNvSpPr/>
          <p:nvPr/>
        </p:nvSpPr>
        <p:spPr>
          <a:xfrm>
            <a:off x="6567197" y="382315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7" name="אליפסה 916">
            <a:extLst>
              <a:ext uri="{FF2B5EF4-FFF2-40B4-BE49-F238E27FC236}">
                <a16:creationId xmlns:a16="http://schemas.microsoft.com/office/drawing/2014/main" id="{C683FA3C-B1F0-4C4D-80EC-7460D2D8CCEB}"/>
              </a:ext>
            </a:extLst>
          </p:cNvPr>
          <p:cNvSpPr/>
          <p:nvPr/>
        </p:nvSpPr>
        <p:spPr>
          <a:xfrm>
            <a:off x="6553799" y="382315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8" name="אליפסה 917">
            <a:extLst>
              <a:ext uri="{FF2B5EF4-FFF2-40B4-BE49-F238E27FC236}">
                <a16:creationId xmlns:a16="http://schemas.microsoft.com/office/drawing/2014/main" id="{B436C1CB-3671-413E-93F7-93BA2DC7EA27}"/>
              </a:ext>
            </a:extLst>
          </p:cNvPr>
          <p:cNvSpPr/>
          <p:nvPr/>
        </p:nvSpPr>
        <p:spPr>
          <a:xfrm>
            <a:off x="6565071" y="3841938"/>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19" name="אליפסה 918">
            <a:extLst>
              <a:ext uri="{FF2B5EF4-FFF2-40B4-BE49-F238E27FC236}">
                <a16:creationId xmlns:a16="http://schemas.microsoft.com/office/drawing/2014/main" id="{25D82C3B-F85B-4529-A243-CA8CBCE650CA}"/>
              </a:ext>
            </a:extLst>
          </p:cNvPr>
          <p:cNvSpPr/>
          <p:nvPr/>
        </p:nvSpPr>
        <p:spPr>
          <a:xfrm>
            <a:off x="6763259" y="362787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0" name="אליפסה 919">
            <a:extLst>
              <a:ext uri="{FF2B5EF4-FFF2-40B4-BE49-F238E27FC236}">
                <a16:creationId xmlns:a16="http://schemas.microsoft.com/office/drawing/2014/main" id="{EBA051A6-94AC-4E2E-B9A5-DFA7AB96AD04}"/>
              </a:ext>
            </a:extLst>
          </p:cNvPr>
          <p:cNvSpPr/>
          <p:nvPr/>
        </p:nvSpPr>
        <p:spPr>
          <a:xfrm>
            <a:off x="6679921" y="376536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1" name="אליפסה 920">
            <a:extLst>
              <a:ext uri="{FF2B5EF4-FFF2-40B4-BE49-F238E27FC236}">
                <a16:creationId xmlns:a16="http://schemas.microsoft.com/office/drawing/2014/main" id="{A9C59747-75EE-4C15-8F4C-68703163B015}"/>
              </a:ext>
            </a:extLst>
          </p:cNvPr>
          <p:cNvSpPr/>
          <p:nvPr/>
        </p:nvSpPr>
        <p:spPr>
          <a:xfrm>
            <a:off x="6370862" y="372197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2" name="אליפסה 921">
            <a:extLst>
              <a:ext uri="{FF2B5EF4-FFF2-40B4-BE49-F238E27FC236}">
                <a16:creationId xmlns:a16="http://schemas.microsoft.com/office/drawing/2014/main" id="{F4AB20BE-DF47-4543-B02E-0844785F9B58}"/>
              </a:ext>
            </a:extLst>
          </p:cNvPr>
          <p:cNvSpPr/>
          <p:nvPr/>
        </p:nvSpPr>
        <p:spPr>
          <a:xfrm>
            <a:off x="6725521" y="364443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3" name="אליפסה 922">
            <a:extLst>
              <a:ext uri="{FF2B5EF4-FFF2-40B4-BE49-F238E27FC236}">
                <a16:creationId xmlns:a16="http://schemas.microsoft.com/office/drawing/2014/main" id="{30AE0543-2A72-468A-A449-3B1272378598}"/>
              </a:ext>
            </a:extLst>
          </p:cNvPr>
          <p:cNvSpPr/>
          <p:nvPr/>
        </p:nvSpPr>
        <p:spPr>
          <a:xfrm>
            <a:off x="6771836" y="365333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4" name="אליפסה 923">
            <a:extLst>
              <a:ext uri="{FF2B5EF4-FFF2-40B4-BE49-F238E27FC236}">
                <a16:creationId xmlns:a16="http://schemas.microsoft.com/office/drawing/2014/main" id="{0CDF4456-336A-4D41-9C09-7E5FB30ABB9F}"/>
              </a:ext>
            </a:extLst>
          </p:cNvPr>
          <p:cNvSpPr/>
          <p:nvPr/>
        </p:nvSpPr>
        <p:spPr>
          <a:xfrm>
            <a:off x="6718822" y="361208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5" name="אליפסה 924">
            <a:extLst>
              <a:ext uri="{FF2B5EF4-FFF2-40B4-BE49-F238E27FC236}">
                <a16:creationId xmlns:a16="http://schemas.microsoft.com/office/drawing/2014/main" id="{3CF43CDB-C673-4E20-BC18-525355BB1D46}"/>
              </a:ext>
            </a:extLst>
          </p:cNvPr>
          <p:cNvSpPr/>
          <p:nvPr/>
        </p:nvSpPr>
        <p:spPr>
          <a:xfrm>
            <a:off x="6355762" y="373669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6" name="אליפסה 925">
            <a:extLst>
              <a:ext uri="{FF2B5EF4-FFF2-40B4-BE49-F238E27FC236}">
                <a16:creationId xmlns:a16="http://schemas.microsoft.com/office/drawing/2014/main" id="{8977710B-5B59-4761-BF58-A436FC9E1939}"/>
              </a:ext>
            </a:extLst>
          </p:cNvPr>
          <p:cNvSpPr/>
          <p:nvPr/>
        </p:nvSpPr>
        <p:spPr>
          <a:xfrm>
            <a:off x="6696722" y="375064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7" name="אליפסה 926">
            <a:extLst>
              <a:ext uri="{FF2B5EF4-FFF2-40B4-BE49-F238E27FC236}">
                <a16:creationId xmlns:a16="http://schemas.microsoft.com/office/drawing/2014/main" id="{EA2CAB5D-5D1B-40AD-BC12-FB710CEC074C}"/>
              </a:ext>
            </a:extLst>
          </p:cNvPr>
          <p:cNvSpPr/>
          <p:nvPr/>
        </p:nvSpPr>
        <p:spPr>
          <a:xfrm>
            <a:off x="6758438" y="365333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8" name="אליפסה 927">
            <a:extLst>
              <a:ext uri="{FF2B5EF4-FFF2-40B4-BE49-F238E27FC236}">
                <a16:creationId xmlns:a16="http://schemas.microsoft.com/office/drawing/2014/main" id="{7CE003B5-84B6-43D6-B5B6-DAF9B7D49B08}"/>
              </a:ext>
            </a:extLst>
          </p:cNvPr>
          <p:cNvSpPr/>
          <p:nvPr/>
        </p:nvSpPr>
        <p:spPr>
          <a:xfrm>
            <a:off x="6738478" y="361208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29" name="אליפסה 928">
            <a:extLst>
              <a:ext uri="{FF2B5EF4-FFF2-40B4-BE49-F238E27FC236}">
                <a16:creationId xmlns:a16="http://schemas.microsoft.com/office/drawing/2014/main" id="{A02558CE-5993-4597-9230-0AE540A929CE}"/>
              </a:ext>
            </a:extLst>
          </p:cNvPr>
          <p:cNvSpPr/>
          <p:nvPr/>
        </p:nvSpPr>
        <p:spPr>
          <a:xfrm>
            <a:off x="6679700" y="380038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0" name="אליפסה 929">
            <a:extLst>
              <a:ext uri="{FF2B5EF4-FFF2-40B4-BE49-F238E27FC236}">
                <a16:creationId xmlns:a16="http://schemas.microsoft.com/office/drawing/2014/main" id="{92A7496B-B377-4649-9F50-FFD0AC4A8B9D}"/>
              </a:ext>
            </a:extLst>
          </p:cNvPr>
          <p:cNvSpPr/>
          <p:nvPr/>
        </p:nvSpPr>
        <p:spPr>
          <a:xfrm>
            <a:off x="6369028" y="375673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1" name="אליפסה 930">
            <a:extLst>
              <a:ext uri="{FF2B5EF4-FFF2-40B4-BE49-F238E27FC236}">
                <a16:creationId xmlns:a16="http://schemas.microsoft.com/office/drawing/2014/main" id="{18DC13E5-3E8D-4404-92DB-148E48941A53}"/>
              </a:ext>
            </a:extLst>
          </p:cNvPr>
          <p:cNvSpPr/>
          <p:nvPr/>
        </p:nvSpPr>
        <p:spPr>
          <a:xfrm>
            <a:off x="6738478" y="3644432"/>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2" name="אליפסה 931">
            <a:extLst>
              <a:ext uri="{FF2B5EF4-FFF2-40B4-BE49-F238E27FC236}">
                <a16:creationId xmlns:a16="http://schemas.microsoft.com/office/drawing/2014/main" id="{95C9AF91-BE58-4432-AD31-2F59E7E69CAE}"/>
              </a:ext>
            </a:extLst>
          </p:cNvPr>
          <p:cNvSpPr/>
          <p:nvPr/>
        </p:nvSpPr>
        <p:spPr>
          <a:xfrm>
            <a:off x="6694411" y="377306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3" name="אליפסה 932">
            <a:extLst>
              <a:ext uri="{FF2B5EF4-FFF2-40B4-BE49-F238E27FC236}">
                <a16:creationId xmlns:a16="http://schemas.microsoft.com/office/drawing/2014/main" id="{2420E338-B214-4919-BDFA-BA4E51399691}"/>
              </a:ext>
            </a:extLst>
          </p:cNvPr>
          <p:cNvSpPr/>
          <p:nvPr/>
        </p:nvSpPr>
        <p:spPr>
          <a:xfrm>
            <a:off x="6348912" y="376781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4" name="אליפסה 933">
            <a:extLst>
              <a:ext uri="{FF2B5EF4-FFF2-40B4-BE49-F238E27FC236}">
                <a16:creationId xmlns:a16="http://schemas.microsoft.com/office/drawing/2014/main" id="{F40DD772-39C5-4C47-B856-2C4E69EFF37F}"/>
              </a:ext>
            </a:extLst>
          </p:cNvPr>
          <p:cNvSpPr/>
          <p:nvPr/>
        </p:nvSpPr>
        <p:spPr>
          <a:xfrm>
            <a:off x="6666522" y="3773064"/>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5" name="אליפסה 934">
            <a:extLst>
              <a:ext uri="{FF2B5EF4-FFF2-40B4-BE49-F238E27FC236}">
                <a16:creationId xmlns:a16="http://schemas.microsoft.com/office/drawing/2014/main" id="{F5F2F5D5-AA29-4323-B9BE-120CA3F8F1C2}"/>
              </a:ext>
            </a:extLst>
          </p:cNvPr>
          <p:cNvSpPr/>
          <p:nvPr/>
        </p:nvSpPr>
        <p:spPr>
          <a:xfrm>
            <a:off x="6430324" y="3482324"/>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6" name="אליפסה 935">
            <a:extLst>
              <a:ext uri="{FF2B5EF4-FFF2-40B4-BE49-F238E27FC236}">
                <a16:creationId xmlns:a16="http://schemas.microsoft.com/office/drawing/2014/main" id="{A682AE7F-D5EF-4AEC-9A53-4A6078D66039}"/>
              </a:ext>
            </a:extLst>
          </p:cNvPr>
          <p:cNvSpPr/>
          <p:nvPr/>
        </p:nvSpPr>
        <p:spPr>
          <a:xfrm>
            <a:off x="6385973" y="376422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7" name="אליפסה 936">
            <a:extLst>
              <a:ext uri="{FF2B5EF4-FFF2-40B4-BE49-F238E27FC236}">
                <a16:creationId xmlns:a16="http://schemas.microsoft.com/office/drawing/2014/main" id="{8F986954-CDF0-4B3D-A67E-2D0324BA4106}"/>
              </a:ext>
            </a:extLst>
          </p:cNvPr>
          <p:cNvSpPr/>
          <p:nvPr/>
        </p:nvSpPr>
        <p:spPr>
          <a:xfrm>
            <a:off x="6438901" y="350777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8" name="אליפסה 937">
            <a:extLst>
              <a:ext uri="{FF2B5EF4-FFF2-40B4-BE49-F238E27FC236}">
                <a16:creationId xmlns:a16="http://schemas.microsoft.com/office/drawing/2014/main" id="{A182F5EC-5087-4714-B90C-81E08439A723}"/>
              </a:ext>
            </a:extLst>
          </p:cNvPr>
          <p:cNvSpPr/>
          <p:nvPr/>
        </p:nvSpPr>
        <p:spPr>
          <a:xfrm>
            <a:off x="6379274" y="373187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39" name="אליפסה 938">
            <a:extLst>
              <a:ext uri="{FF2B5EF4-FFF2-40B4-BE49-F238E27FC236}">
                <a16:creationId xmlns:a16="http://schemas.microsoft.com/office/drawing/2014/main" id="{975027D5-E9BE-4F3F-AAC5-C9D47927336C}"/>
              </a:ext>
            </a:extLst>
          </p:cNvPr>
          <p:cNvSpPr/>
          <p:nvPr/>
        </p:nvSpPr>
        <p:spPr>
          <a:xfrm>
            <a:off x="6425503" y="350777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0" name="אליפסה 939">
            <a:extLst>
              <a:ext uri="{FF2B5EF4-FFF2-40B4-BE49-F238E27FC236}">
                <a16:creationId xmlns:a16="http://schemas.microsoft.com/office/drawing/2014/main" id="{6B72FB0B-2B37-4455-90AD-616BC32050D8}"/>
              </a:ext>
            </a:extLst>
          </p:cNvPr>
          <p:cNvSpPr/>
          <p:nvPr/>
        </p:nvSpPr>
        <p:spPr>
          <a:xfrm>
            <a:off x="6398930" y="373187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1" name="אליפסה 940">
            <a:extLst>
              <a:ext uri="{FF2B5EF4-FFF2-40B4-BE49-F238E27FC236}">
                <a16:creationId xmlns:a16="http://schemas.microsoft.com/office/drawing/2014/main" id="{ADDB18C5-611B-4939-85DA-95656F188AA2}"/>
              </a:ext>
            </a:extLst>
          </p:cNvPr>
          <p:cNvSpPr/>
          <p:nvPr/>
        </p:nvSpPr>
        <p:spPr>
          <a:xfrm>
            <a:off x="6436775" y="3526561"/>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2" name="אליפסה 941">
            <a:extLst>
              <a:ext uri="{FF2B5EF4-FFF2-40B4-BE49-F238E27FC236}">
                <a16:creationId xmlns:a16="http://schemas.microsoft.com/office/drawing/2014/main" id="{C6A5B96A-D02D-428B-8EEA-31AD6A488E70}"/>
              </a:ext>
            </a:extLst>
          </p:cNvPr>
          <p:cNvSpPr/>
          <p:nvPr/>
        </p:nvSpPr>
        <p:spPr>
          <a:xfrm>
            <a:off x="6398930" y="376422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3" name="אליפסה 942">
            <a:extLst>
              <a:ext uri="{FF2B5EF4-FFF2-40B4-BE49-F238E27FC236}">
                <a16:creationId xmlns:a16="http://schemas.microsoft.com/office/drawing/2014/main" id="{63EB4843-E0C5-4BF4-9BE5-BC08D0B3CFCF}"/>
              </a:ext>
            </a:extLst>
          </p:cNvPr>
          <p:cNvSpPr/>
          <p:nvPr/>
        </p:nvSpPr>
        <p:spPr>
          <a:xfrm>
            <a:off x="6494472" y="364001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4" name="אליפסה 943">
            <a:extLst>
              <a:ext uri="{FF2B5EF4-FFF2-40B4-BE49-F238E27FC236}">
                <a16:creationId xmlns:a16="http://schemas.microsoft.com/office/drawing/2014/main" id="{0C25D989-67DA-4AA9-9E4C-EB78D98D61FB}"/>
              </a:ext>
            </a:extLst>
          </p:cNvPr>
          <p:cNvSpPr/>
          <p:nvPr/>
        </p:nvSpPr>
        <p:spPr>
          <a:xfrm>
            <a:off x="6503049" y="3665467"/>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5" name="אליפסה 944">
            <a:extLst>
              <a:ext uri="{FF2B5EF4-FFF2-40B4-BE49-F238E27FC236}">
                <a16:creationId xmlns:a16="http://schemas.microsoft.com/office/drawing/2014/main" id="{D59C1EC2-D348-409B-B929-16F4DE314865}"/>
              </a:ext>
            </a:extLst>
          </p:cNvPr>
          <p:cNvSpPr/>
          <p:nvPr/>
        </p:nvSpPr>
        <p:spPr>
          <a:xfrm>
            <a:off x="6489651" y="366546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6" name="אליפסה 945">
            <a:extLst>
              <a:ext uri="{FF2B5EF4-FFF2-40B4-BE49-F238E27FC236}">
                <a16:creationId xmlns:a16="http://schemas.microsoft.com/office/drawing/2014/main" id="{1F1078FD-6D14-468A-B8B2-08254BAC99B9}"/>
              </a:ext>
            </a:extLst>
          </p:cNvPr>
          <p:cNvSpPr/>
          <p:nvPr/>
        </p:nvSpPr>
        <p:spPr>
          <a:xfrm>
            <a:off x="6500923" y="3684249"/>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7" name="אליפסה 946">
            <a:extLst>
              <a:ext uri="{FF2B5EF4-FFF2-40B4-BE49-F238E27FC236}">
                <a16:creationId xmlns:a16="http://schemas.microsoft.com/office/drawing/2014/main" id="{38D92F2F-E8D3-41EA-9D2D-ACAB9BF22487}"/>
              </a:ext>
            </a:extLst>
          </p:cNvPr>
          <p:cNvSpPr/>
          <p:nvPr/>
        </p:nvSpPr>
        <p:spPr>
          <a:xfrm>
            <a:off x="6558620" y="379770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8" name="אליפסה 947">
            <a:extLst>
              <a:ext uri="{FF2B5EF4-FFF2-40B4-BE49-F238E27FC236}">
                <a16:creationId xmlns:a16="http://schemas.microsoft.com/office/drawing/2014/main" id="{EBF4B902-95B1-478C-87E9-A2BE5FB5C589}"/>
              </a:ext>
            </a:extLst>
          </p:cNvPr>
          <p:cNvSpPr/>
          <p:nvPr/>
        </p:nvSpPr>
        <p:spPr>
          <a:xfrm>
            <a:off x="6567197" y="382315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49" name="אליפסה 948">
            <a:extLst>
              <a:ext uri="{FF2B5EF4-FFF2-40B4-BE49-F238E27FC236}">
                <a16:creationId xmlns:a16="http://schemas.microsoft.com/office/drawing/2014/main" id="{E3271A85-55BF-4C4F-86F2-B2F3F25EA29E}"/>
              </a:ext>
            </a:extLst>
          </p:cNvPr>
          <p:cNvSpPr/>
          <p:nvPr/>
        </p:nvSpPr>
        <p:spPr>
          <a:xfrm>
            <a:off x="6553799" y="382315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0" name="אליפסה 949">
            <a:extLst>
              <a:ext uri="{FF2B5EF4-FFF2-40B4-BE49-F238E27FC236}">
                <a16:creationId xmlns:a16="http://schemas.microsoft.com/office/drawing/2014/main" id="{0595B0A7-D251-4B5B-9BF2-466F40C97392}"/>
              </a:ext>
            </a:extLst>
          </p:cNvPr>
          <p:cNvSpPr/>
          <p:nvPr/>
        </p:nvSpPr>
        <p:spPr>
          <a:xfrm>
            <a:off x="6565071" y="3841938"/>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1" name="אליפסה 950">
            <a:extLst>
              <a:ext uri="{FF2B5EF4-FFF2-40B4-BE49-F238E27FC236}">
                <a16:creationId xmlns:a16="http://schemas.microsoft.com/office/drawing/2014/main" id="{0802C752-148E-4C0B-8870-F4D7FB58580E}"/>
              </a:ext>
            </a:extLst>
          </p:cNvPr>
          <p:cNvSpPr/>
          <p:nvPr/>
        </p:nvSpPr>
        <p:spPr>
          <a:xfrm>
            <a:off x="6648254" y="332964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2" name="אליפסה 951">
            <a:extLst>
              <a:ext uri="{FF2B5EF4-FFF2-40B4-BE49-F238E27FC236}">
                <a16:creationId xmlns:a16="http://schemas.microsoft.com/office/drawing/2014/main" id="{8242F1EA-E3CF-4E20-BD1F-DBDD7E05019D}"/>
              </a:ext>
            </a:extLst>
          </p:cNvPr>
          <p:cNvSpPr/>
          <p:nvPr/>
        </p:nvSpPr>
        <p:spPr>
          <a:xfrm>
            <a:off x="6770017" y="354610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3" name="אליפסה 952">
            <a:extLst>
              <a:ext uri="{FF2B5EF4-FFF2-40B4-BE49-F238E27FC236}">
                <a16:creationId xmlns:a16="http://schemas.microsoft.com/office/drawing/2014/main" id="{D4738AD9-40F1-412B-A279-9A330F71D326}"/>
              </a:ext>
            </a:extLst>
          </p:cNvPr>
          <p:cNvSpPr/>
          <p:nvPr/>
        </p:nvSpPr>
        <p:spPr>
          <a:xfrm>
            <a:off x="6574934" y="356909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4" name="אליפסה 953">
            <a:extLst>
              <a:ext uri="{FF2B5EF4-FFF2-40B4-BE49-F238E27FC236}">
                <a16:creationId xmlns:a16="http://schemas.microsoft.com/office/drawing/2014/main" id="{6ADB34E5-3FD5-4275-AF65-46EB30DFE5CC}"/>
              </a:ext>
            </a:extLst>
          </p:cNvPr>
          <p:cNvSpPr/>
          <p:nvPr/>
        </p:nvSpPr>
        <p:spPr>
          <a:xfrm>
            <a:off x="6460958" y="350271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5" name="אליפסה 954">
            <a:extLst>
              <a:ext uri="{FF2B5EF4-FFF2-40B4-BE49-F238E27FC236}">
                <a16:creationId xmlns:a16="http://schemas.microsoft.com/office/drawing/2014/main" id="{B37B3557-0B4E-4C22-AC2E-60835914C5A7}"/>
              </a:ext>
            </a:extLst>
          </p:cNvPr>
          <p:cNvSpPr/>
          <p:nvPr/>
        </p:nvSpPr>
        <p:spPr>
          <a:xfrm>
            <a:off x="6802305" y="365817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6" name="אליפסה 955">
            <a:extLst>
              <a:ext uri="{FF2B5EF4-FFF2-40B4-BE49-F238E27FC236}">
                <a16:creationId xmlns:a16="http://schemas.microsoft.com/office/drawing/2014/main" id="{7F01243F-50F6-41BF-AC62-FE043A1A5063}"/>
              </a:ext>
            </a:extLst>
          </p:cNvPr>
          <p:cNvSpPr/>
          <p:nvPr/>
        </p:nvSpPr>
        <p:spPr>
          <a:xfrm>
            <a:off x="6445858" y="351743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7" name="אליפסה 956">
            <a:extLst>
              <a:ext uri="{FF2B5EF4-FFF2-40B4-BE49-F238E27FC236}">
                <a16:creationId xmlns:a16="http://schemas.microsoft.com/office/drawing/2014/main" id="{FD7D52F7-12AE-41B0-A12E-7B910DCCFB7B}"/>
              </a:ext>
            </a:extLst>
          </p:cNvPr>
          <p:cNvSpPr/>
          <p:nvPr/>
        </p:nvSpPr>
        <p:spPr>
          <a:xfrm>
            <a:off x="6587528" y="354102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8" name="אליפסה 957">
            <a:extLst>
              <a:ext uri="{FF2B5EF4-FFF2-40B4-BE49-F238E27FC236}">
                <a16:creationId xmlns:a16="http://schemas.microsoft.com/office/drawing/2014/main" id="{5D75CBD8-2605-4788-94B6-2E5921FCF92B}"/>
              </a:ext>
            </a:extLst>
          </p:cNvPr>
          <p:cNvSpPr/>
          <p:nvPr/>
        </p:nvSpPr>
        <p:spPr>
          <a:xfrm>
            <a:off x="6786818" y="3531391"/>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59" name="אליפסה 958">
            <a:extLst>
              <a:ext uri="{FF2B5EF4-FFF2-40B4-BE49-F238E27FC236}">
                <a16:creationId xmlns:a16="http://schemas.microsoft.com/office/drawing/2014/main" id="{77A0563B-C49B-450D-933F-19954BAA0884}"/>
              </a:ext>
            </a:extLst>
          </p:cNvPr>
          <p:cNvSpPr/>
          <p:nvPr/>
        </p:nvSpPr>
        <p:spPr>
          <a:xfrm>
            <a:off x="6769796" y="358113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0" name="אליפסה 959">
            <a:extLst>
              <a:ext uri="{FF2B5EF4-FFF2-40B4-BE49-F238E27FC236}">
                <a16:creationId xmlns:a16="http://schemas.microsoft.com/office/drawing/2014/main" id="{DEB263A2-D2A9-4381-8610-7FD2ED53AC93}"/>
              </a:ext>
            </a:extLst>
          </p:cNvPr>
          <p:cNvSpPr/>
          <p:nvPr/>
        </p:nvSpPr>
        <p:spPr>
          <a:xfrm>
            <a:off x="6459124" y="353748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1" name="אליפסה 960">
            <a:extLst>
              <a:ext uri="{FF2B5EF4-FFF2-40B4-BE49-F238E27FC236}">
                <a16:creationId xmlns:a16="http://schemas.microsoft.com/office/drawing/2014/main" id="{5B04E200-EDA2-4C91-A109-1E0D9362A1C9}"/>
              </a:ext>
            </a:extLst>
          </p:cNvPr>
          <p:cNvSpPr/>
          <p:nvPr/>
        </p:nvSpPr>
        <p:spPr>
          <a:xfrm>
            <a:off x="6572103" y="353966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2" name="אליפסה 961">
            <a:extLst>
              <a:ext uri="{FF2B5EF4-FFF2-40B4-BE49-F238E27FC236}">
                <a16:creationId xmlns:a16="http://schemas.microsoft.com/office/drawing/2014/main" id="{A479790F-2CF1-45ED-81A5-3BA1404B89B5}"/>
              </a:ext>
            </a:extLst>
          </p:cNvPr>
          <p:cNvSpPr/>
          <p:nvPr/>
        </p:nvSpPr>
        <p:spPr>
          <a:xfrm>
            <a:off x="6784507" y="355381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3" name="אליפסה 962">
            <a:extLst>
              <a:ext uri="{FF2B5EF4-FFF2-40B4-BE49-F238E27FC236}">
                <a16:creationId xmlns:a16="http://schemas.microsoft.com/office/drawing/2014/main" id="{FC4967FA-35F6-4B6B-97C4-A9D2461462E4}"/>
              </a:ext>
            </a:extLst>
          </p:cNvPr>
          <p:cNvSpPr/>
          <p:nvPr/>
        </p:nvSpPr>
        <p:spPr>
          <a:xfrm>
            <a:off x="6591760" y="356774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4" name="אליפסה 963">
            <a:extLst>
              <a:ext uri="{FF2B5EF4-FFF2-40B4-BE49-F238E27FC236}">
                <a16:creationId xmlns:a16="http://schemas.microsoft.com/office/drawing/2014/main" id="{CDC65C07-D717-4EDE-AE76-05E5D3650D37}"/>
              </a:ext>
            </a:extLst>
          </p:cNvPr>
          <p:cNvSpPr/>
          <p:nvPr/>
        </p:nvSpPr>
        <p:spPr>
          <a:xfrm>
            <a:off x="6439008" y="354855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5" name="אליפסה 964">
            <a:extLst>
              <a:ext uri="{FF2B5EF4-FFF2-40B4-BE49-F238E27FC236}">
                <a16:creationId xmlns:a16="http://schemas.microsoft.com/office/drawing/2014/main" id="{F368B853-0656-40CB-9E0B-959C3D12C3BB}"/>
              </a:ext>
            </a:extLst>
          </p:cNvPr>
          <p:cNvSpPr/>
          <p:nvPr/>
        </p:nvSpPr>
        <p:spPr>
          <a:xfrm>
            <a:off x="6756618" y="3553810"/>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6" name="אליפסה 965">
            <a:extLst>
              <a:ext uri="{FF2B5EF4-FFF2-40B4-BE49-F238E27FC236}">
                <a16:creationId xmlns:a16="http://schemas.microsoft.com/office/drawing/2014/main" id="{47C0B2B3-7F39-45AB-955B-08B53ED22A03}"/>
              </a:ext>
            </a:extLst>
          </p:cNvPr>
          <p:cNvSpPr/>
          <p:nvPr/>
        </p:nvSpPr>
        <p:spPr>
          <a:xfrm>
            <a:off x="6326460" y="374441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7" name="אליפסה 966">
            <a:extLst>
              <a:ext uri="{FF2B5EF4-FFF2-40B4-BE49-F238E27FC236}">
                <a16:creationId xmlns:a16="http://schemas.microsoft.com/office/drawing/2014/main" id="{BF16E79B-AF65-447E-B8CA-64A9E24E71DD}"/>
              </a:ext>
            </a:extLst>
          </p:cNvPr>
          <p:cNvSpPr/>
          <p:nvPr/>
        </p:nvSpPr>
        <p:spPr>
          <a:xfrm>
            <a:off x="6319761" y="371206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8" name="אליפסה 967">
            <a:extLst>
              <a:ext uri="{FF2B5EF4-FFF2-40B4-BE49-F238E27FC236}">
                <a16:creationId xmlns:a16="http://schemas.microsoft.com/office/drawing/2014/main" id="{2863CDC6-1ABA-44FF-901D-3848A20F7CBF}"/>
              </a:ext>
            </a:extLst>
          </p:cNvPr>
          <p:cNvSpPr/>
          <p:nvPr/>
        </p:nvSpPr>
        <p:spPr>
          <a:xfrm>
            <a:off x="6339417" y="371206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69" name="אליפסה 968">
            <a:extLst>
              <a:ext uri="{FF2B5EF4-FFF2-40B4-BE49-F238E27FC236}">
                <a16:creationId xmlns:a16="http://schemas.microsoft.com/office/drawing/2014/main" id="{650A5030-7857-4F20-B53B-903ED8A77AA8}"/>
              </a:ext>
            </a:extLst>
          </p:cNvPr>
          <p:cNvSpPr/>
          <p:nvPr/>
        </p:nvSpPr>
        <p:spPr>
          <a:xfrm>
            <a:off x="6339417" y="374440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0" name="אליפסה 969">
            <a:extLst>
              <a:ext uri="{FF2B5EF4-FFF2-40B4-BE49-F238E27FC236}">
                <a16:creationId xmlns:a16="http://schemas.microsoft.com/office/drawing/2014/main" id="{270EF7EB-3D26-4A6C-826A-E350FC3F4D15}"/>
              </a:ext>
            </a:extLst>
          </p:cNvPr>
          <p:cNvSpPr/>
          <p:nvPr/>
        </p:nvSpPr>
        <p:spPr>
          <a:xfrm>
            <a:off x="6434959" y="3620200"/>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1" name="אליפסה 970">
            <a:extLst>
              <a:ext uri="{FF2B5EF4-FFF2-40B4-BE49-F238E27FC236}">
                <a16:creationId xmlns:a16="http://schemas.microsoft.com/office/drawing/2014/main" id="{A287E60A-9B40-4CE1-BE32-2359F1941B1F}"/>
              </a:ext>
            </a:extLst>
          </p:cNvPr>
          <p:cNvSpPr/>
          <p:nvPr/>
        </p:nvSpPr>
        <p:spPr>
          <a:xfrm>
            <a:off x="6443536" y="3645655"/>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2" name="אליפסה 971">
            <a:extLst>
              <a:ext uri="{FF2B5EF4-FFF2-40B4-BE49-F238E27FC236}">
                <a16:creationId xmlns:a16="http://schemas.microsoft.com/office/drawing/2014/main" id="{63A5ECB8-1D1D-40A9-8C32-E6B9ED318D2E}"/>
              </a:ext>
            </a:extLst>
          </p:cNvPr>
          <p:cNvSpPr/>
          <p:nvPr/>
        </p:nvSpPr>
        <p:spPr>
          <a:xfrm>
            <a:off x="6430138" y="364565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3" name="אליפסה 972">
            <a:extLst>
              <a:ext uri="{FF2B5EF4-FFF2-40B4-BE49-F238E27FC236}">
                <a16:creationId xmlns:a16="http://schemas.microsoft.com/office/drawing/2014/main" id="{CBE09794-A20B-4083-8F26-0BEBE4F0E818}"/>
              </a:ext>
            </a:extLst>
          </p:cNvPr>
          <p:cNvSpPr/>
          <p:nvPr/>
        </p:nvSpPr>
        <p:spPr>
          <a:xfrm>
            <a:off x="6441410" y="3664437"/>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4" name="אליפסה 973">
            <a:extLst>
              <a:ext uri="{FF2B5EF4-FFF2-40B4-BE49-F238E27FC236}">
                <a16:creationId xmlns:a16="http://schemas.microsoft.com/office/drawing/2014/main" id="{F7D4EF05-4D34-4A00-9046-DF9D5A2E35C7}"/>
              </a:ext>
            </a:extLst>
          </p:cNvPr>
          <p:cNvSpPr/>
          <p:nvPr/>
        </p:nvSpPr>
        <p:spPr>
          <a:xfrm>
            <a:off x="6439591" y="383380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5" name="אליפסה 974">
            <a:extLst>
              <a:ext uri="{FF2B5EF4-FFF2-40B4-BE49-F238E27FC236}">
                <a16:creationId xmlns:a16="http://schemas.microsoft.com/office/drawing/2014/main" id="{7434EA17-B767-4E1B-A40F-11BAC5B365D1}"/>
              </a:ext>
            </a:extLst>
          </p:cNvPr>
          <p:cNvSpPr/>
          <p:nvPr/>
        </p:nvSpPr>
        <p:spPr>
          <a:xfrm>
            <a:off x="6593016" y="355838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6" name="אליפסה 975">
            <a:extLst>
              <a:ext uri="{FF2B5EF4-FFF2-40B4-BE49-F238E27FC236}">
                <a16:creationId xmlns:a16="http://schemas.microsoft.com/office/drawing/2014/main" id="{538A1048-10C8-4539-B990-94FBCFD8B6BA}"/>
              </a:ext>
            </a:extLst>
          </p:cNvPr>
          <p:cNvSpPr/>
          <p:nvPr/>
        </p:nvSpPr>
        <p:spPr>
          <a:xfrm>
            <a:off x="6479040" y="349200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7" name="אליפסה 976">
            <a:extLst>
              <a:ext uri="{FF2B5EF4-FFF2-40B4-BE49-F238E27FC236}">
                <a16:creationId xmlns:a16="http://schemas.microsoft.com/office/drawing/2014/main" id="{574449B4-CAC5-4756-8122-0D5EF1644F20}"/>
              </a:ext>
            </a:extLst>
          </p:cNvPr>
          <p:cNvSpPr/>
          <p:nvPr/>
        </p:nvSpPr>
        <p:spPr>
          <a:xfrm>
            <a:off x="6820387" y="364745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8" name="אליפסה 977">
            <a:extLst>
              <a:ext uri="{FF2B5EF4-FFF2-40B4-BE49-F238E27FC236}">
                <a16:creationId xmlns:a16="http://schemas.microsoft.com/office/drawing/2014/main" id="{C20DC438-D673-4829-BEC0-FA2E3CFE2304}"/>
              </a:ext>
            </a:extLst>
          </p:cNvPr>
          <p:cNvSpPr/>
          <p:nvPr/>
        </p:nvSpPr>
        <p:spPr>
          <a:xfrm>
            <a:off x="6463940" y="350671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79" name="אליפסה 978">
            <a:extLst>
              <a:ext uri="{FF2B5EF4-FFF2-40B4-BE49-F238E27FC236}">
                <a16:creationId xmlns:a16="http://schemas.microsoft.com/office/drawing/2014/main" id="{61B9DA4E-9236-4D82-98CC-729F8DD5D0B4}"/>
              </a:ext>
            </a:extLst>
          </p:cNvPr>
          <p:cNvSpPr/>
          <p:nvPr/>
        </p:nvSpPr>
        <p:spPr>
          <a:xfrm>
            <a:off x="6605610" y="353030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0" name="אליפסה 979">
            <a:extLst>
              <a:ext uri="{FF2B5EF4-FFF2-40B4-BE49-F238E27FC236}">
                <a16:creationId xmlns:a16="http://schemas.microsoft.com/office/drawing/2014/main" id="{572E1740-0B76-460A-AAD9-92EF42B54F24}"/>
              </a:ext>
            </a:extLst>
          </p:cNvPr>
          <p:cNvSpPr/>
          <p:nvPr/>
        </p:nvSpPr>
        <p:spPr>
          <a:xfrm>
            <a:off x="6540720" y="3657386"/>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1" name="אליפסה 980">
            <a:extLst>
              <a:ext uri="{FF2B5EF4-FFF2-40B4-BE49-F238E27FC236}">
                <a16:creationId xmlns:a16="http://schemas.microsoft.com/office/drawing/2014/main" id="{87BC408C-6D66-4C22-AEB2-D6524AD47B2F}"/>
              </a:ext>
            </a:extLst>
          </p:cNvPr>
          <p:cNvSpPr/>
          <p:nvPr/>
        </p:nvSpPr>
        <p:spPr>
          <a:xfrm>
            <a:off x="6477206" y="352676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2" name="אליפסה 981">
            <a:extLst>
              <a:ext uri="{FF2B5EF4-FFF2-40B4-BE49-F238E27FC236}">
                <a16:creationId xmlns:a16="http://schemas.microsoft.com/office/drawing/2014/main" id="{E909866D-CDA2-4706-848B-2BF586050B23}"/>
              </a:ext>
            </a:extLst>
          </p:cNvPr>
          <p:cNvSpPr/>
          <p:nvPr/>
        </p:nvSpPr>
        <p:spPr>
          <a:xfrm>
            <a:off x="6590185" y="3528946"/>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3" name="אליפסה 982">
            <a:extLst>
              <a:ext uri="{FF2B5EF4-FFF2-40B4-BE49-F238E27FC236}">
                <a16:creationId xmlns:a16="http://schemas.microsoft.com/office/drawing/2014/main" id="{E48D38A1-10F0-467A-9251-D66E642C8721}"/>
              </a:ext>
            </a:extLst>
          </p:cNvPr>
          <p:cNvSpPr/>
          <p:nvPr/>
        </p:nvSpPr>
        <p:spPr>
          <a:xfrm>
            <a:off x="6454081" y="384150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4" name="אליפסה 983">
            <a:extLst>
              <a:ext uri="{FF2B5EF4-FFF2-40B4-BE49-F238E27FC236}">
                <a16:creationId xmlns:a16="http://schemas.microsoft.com/office/drawing/2014/main" id="{212C2BC2-96D6-44D8-AF63-2E1468262447}"/>
              </a:ext>
            </a:extLst>
          </p:cNvPr>
          <p:cNvSpPr/>
          <p:nvPr/>
        </p:nvSpPr>
        <p:spPr>
          <a:xfrm>
            <a:off x="6609842" y="355702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5" name="אליפסה 984">
            <a:extLst>
              <a:ext uri="{FF2B5EF4-FFF2-40B4-BE49-F238E27FC236}">
                <a16:creationId xmlns:a16="http://schemas.microsoft.com/office/drawing/2014/main" id="{A2FD4537-6B90-4564-A682-B080094E7F31}"/>
              </a:ext>
            </a:extLst>
          </p:cNvPr>
          <p:cNvSpPr/>
          <p:nvPr/>
        </p:nvSpPr>
        <p:spPr>
          <a:xfrm>
            <a:off x="6457090" y="353783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6" name="אליפסה 985">
            <a:extLst>
              <a:ext uri="{FF2B5EF4-FFF2-40B4-BE49-F238E27FC236}">
                <a16:creationId xmlns:a16="http://schemas.microsoft.com/office/drawing/2014/main" id="{C52A1DEF-A208-4E03-B730-769ABADA614A}"/>
              </a:ext>
            </a:extLst>
          </p:cNvPr>
          <p:cNvSpPr/>
          <p:nvPr/>
        </p:nvSpPr>
        <p:spPr>
          <a:xfrm>
            <a:off x="6426192" y="3841507"/>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7" name="אליפסה 986">
            <a:extLst>
              <a:ext uri="{FF2B5EF4-FFF2-40B4-BE49-F238E27FC236}">
                <a16:creationId xmlns:a16="http://schemas.microsoft.com/office/drawing/2014/main" id="{0011C8DB-BCDB-476B-947B-EFD06D11766F}"/>
              </a:ext>
            </a:extLst>
          </p:cNvPr>
          <p:cNvSpPr/>
          <p:nvPr/>
        </p:nvSpPr>
        <p:spPr>
          <a:xfrm>
            <a:off x="6518903" y="3726205"/>
            <a:ext cx="13398" cy="316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8" name="אליפסה 987">
            <a:extLst>
              <a:ext uri="{FF2B5EF4-FFF2-40B4-BE49-F238E27FC236}">
                <a16:creationId xmlns:a16="http://schemas.microsoft.com/office/drawing/2014/main" id="{986EF15E-53D9-4176-A0E7-67EB12860678}"/>
              </a:ext>
            </a:extLst>
          </p:cNvPr>
          <p:cNvSpPr/>
          <p:nvPr/>
        </p:nvSpPr>
        <p:spPr>
          <a:xfrm>
            <a:off x="6512204" y="3691380"/>
            <a:ext cx="13398" cy="3169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89" name="אליפסה 988">
            <a:extLst>
              <a:ext uri="{FF2B5EF4-FFF2-40B4-BE49-F238E27FC236}">
                <a16:creationId xmlns:a16="http://schemas.microsoft.com/office/drawing/2014/main" id="{49FBD1A6-68AC-47C1-B925-69281ACF4474}"/>
              </a:ext>
            </a:extLst>
          </p:cNvPr>
          <p:cNvSpPr/>
          <p:nvPr/>
        </p:nvSpPr>
        <p:spPr>
          <a:xfrm>
            <a:off x="6557349" y="3693173"/>
            <a:ext cx="13398" cy="31690"/>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0" name="אליפסה 989">
            <a:extLst>
              <a:ext uri="{FF2B5EF4-FFF2-40B4-BE49-F238E27FC236}">
                <a16:creationId xmlns:a16="http://schemas.microsoft.com/office/drawing/2014/main" id="{D047F936-8FC4-4FD0-828B-0C4FF979C3CD}"/>
              </a:ext>
            </a:extLst>
          </p:cNvPr>
          <p:cNvSpPr/>
          <p:nvPr/>
        </p:nvSpPr>
        <p:spPr>
          <a:xfrm>
            <a:off x="6531860" y="3691380"/>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1" name="אליפסה 990">
            <a:extLst>
              <a:ext uri="{FF2B5EF4-FFF2-40B4-BE49-F238E27FC236}">
                <a16:creationId xmlns:a16="http://schemas.microsoft.com/office/drawing/2014/main" id="{F333D8F5-7252-48C9-9A66-E40B18C84F35}"/>
              </a:ext>
            </a:extLst>
          </p:cNvPr>
          <p:cNvSpPr/>
          <p:nvPr/>
        </p:nvSpPr>
        <p:spPr>
          <a:xfrm>
            <a:off x="6531860" y="3726205"/>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2" name="אליפסה 991">
            <a:extLst>
              <a:ext uri="{FF2B5EF4-FFF2-40B4-BE49-F238E27FC236}">
                <a16:creationId xmlns:a16="http://schemas.microsoft.com/office/drawing/2014/main" id="{DC19479A-5FED-4E80-9048-64383C5E79BE}"/>
              </a:ext>
            </a:extLst>
          </p:cNvPr>
          <p:cNvSpPr/>
          <p:nvPr/>
        </p:nvSpPr>
        <p:spPr>
          <a:xfrm>
            <a:off x="6555038" y="3717310"/>
            <a:ext cx="13398" cy="3169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3" name="אליפסה 992">
            <a:extLst>
              <a:ext uri="{FF2B5EF4-FFF2-40B4-BE49-F238E27FC236}">
                <a16:creationId xmlns:a16="http://schemas.microsoft.com/office/drawing/2014/main" id="{80FE84B7-8BE3-4FC5-9978-C81C1FF3729D}"/>
              </a:ext>
            </a:extLst>
          </p:cNvPr>
          <p:cNvSpPr/>
          <p:nvPr/>
        </p:nvSpPr>
        <p:spPr>
          <a:xfrm>
            <a:off x="6602891" y="379120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4" name="אליפסה 993">
            <a:extLst>
              <a:ext uri="{FF2B5EF4-FFF2-40B4-BE49-F238E27FC236}">
                <a16:creationId xmlns:a16="http://schemas.microsoft.com/office/drawing/2014/main" id="{4FD920D8-2583-4C0E-A20C-93F62708987E}"/>
              </a:ext>
            </a:extLst>
          </p:cNvPr>
          <p:cNvSpPr/>
          <p:nvPr/>
        </p:nvSpPr>
        <p:spPr>
          <a:xfrm>
            <a:off x="6611468" y="381666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5" name="אליפסה 994">
            <a:extLst>
              <a:ext uri="{FF2B5EF4-FFF2-40B4-BE49-F238E27FC236}">
                <a16:creationId xmlns:a16="http://schemas.microsoft.com/office/drawing/2014/main" id="{FA175114-F3C2-4B4B-A636-BBFA3AF26547}"/>
              </a:ext>
            </a:extLst>
          </p:cNvPr>
          <p:cNvSpPr/>
          <p:nvPr/>
        </p:nvSpPr>
        <p:spPr>
          <a:xfrm>
            <a:off x="6598070" y="381666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6" name="אליפסה 995">
            <a:extLst>
              <a:ext uri="{FF2B5EF4-FFF2-40B4-BE49-F238E27FC236}">
                <a16:creationId xmlns:a16="http://schemas.microsoft.com/office/drawing/2014/main" id="{1BC953FC-C293-4F9D-A3ED-7CA560643376}"/>
              </a:ext>
            </a:extLst>
          </p:cNvPr>
          <p:cNvSpPr/>
          <p:nvPr/>
        </p:nvSpPr>
        <p:spPr>
          <a:xfrm>
            <a:off x="6609342" y="3835445"/>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7" name="אליפסה 996">
            <a:extLst>
              <a:ext uri="{FF2B5EF4-FFF2-40B4-BE49-F238E27FC236}">
                <a16:creationId xmlns:a16="http://schemas.microsoft.com/office/drawing/2014/main" id="{05C2F95E-9A09-4C50-BCE6-13178B5E0E1C}"/>
              </a:ext>
            </a:extLst>
          </p:cNvPr>
          <p:cNvSpPr/>
          <p:nvPr/>
        </p:nvSpPr>
        <p:spPr>
          <a:xfrm>
            <a:off x="6331932" y="3684301"/>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8" name="אליפסה 997">
            <a:extLst>
              <a:ext uri="{FF2B5EF4-FFF2-40B4-BE49-F238E27FC236}">
                <a16:creationId xmlns:a16="http://schemas.microsoft.com/office/drawing/2014/main" id="{46B42975-6BE7-4B94-965A-450C2F28E092}"/>
              </a:ext>
            </a:extLst>
          </p:cNvPr>
          <p:cNvSpPr/>
          <p:nvPr/>
        </p:nvSpPr>
        <p:spPr>
          <a:xfrm>
            <a:off x="6348733" y="3669584"/>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99" name="אליפסה 998">
            <a:extLst>
              <a:ext uri="{FF2B5EF4-FFF2-40B4-BE49-F238E27FC236}">
                <a16:creationId xmlns:a16="http://schemas.microsoft.com/office/drawing/2014/main" id="{91180E20-6A81-485F-89D4-C760C5E39EB2}"/>
              </a:ext>
            </a:extLst>
          </p:cNvPr>
          <p:cNvSpPr/>
          <p:nvPr/>
        </p:nvSpPr>
        <p:spPr>
          <a:xfrm>
            <a:off x="6331711" y="371932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0" name="אליפסה 999">
            <a:extLst>
              <a:ext uri="{FF2B5EF4-FFF2-40B4-BE49-F238E27FC236}">
                <a16:creationId xmlns:a16="http://schemas.microsoft.com/office/drawing/2014/main" id="{1C92DDBB-A662-43BE-8601-630CBC4FEB84}"/>
              </a:ext>
            </a:extLst>
          </p:cNvPr>
          <p:cNvSpPr/>
          <p:nvPr/>
        </p:nvSpPr>
        <p:spPr>
          <a:xfrm>
            <a:off x="6346422" y="369200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1" name="אליפסה 1000">
            <a:extLst>
              <a:ext uri="{FF2B5EF4-FFF2-40B4-BE49-F238E27FC236}">
                <a16:creationId xmlns:a16="http://schemas.microsoft.com/office/drawing/2014/main" id="{1EEB1967-846D-4D59-998E-992F09B1B125}"/>
              </a:ext>
            </a:extLst>
          </p:cNvPr>
          <p:cNvSpPr/>
          <p:nvPr/>
        </p:nvSpPr>
        <p:spPr>
          <a:xfrm>
            <a:off x="6318533" y="3692003"/>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2" name="אליפסה 1001">
            <a:extLst>
              <a:ext uri="{FF2B5EF4-FFF2-40B4-BE49-F238E27FC236}">
                <a16:creationId xmlns:a16="http://schemas.microsoft.com/office/drawing/2014/main" id="{1230F45A-AAB2-4AC5-9422-0AC673FF91F5}"/>
              </a:ext>
            </a:extLst>
          </p:cNvPr>
          <p:cNvSpPr/>
          <p:nvPr/>
        </p:nvSpPr>
        <p:spPr>
          <a:xfrm>
            <a:off x="6530649" y="385570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3" name="אליפסה 1002">
            <a:extLst>
              <a:ext uri="{FF2B5EF4-FFF2-40B4-BE49-F238E27FC236}">
                <a16:creationId xmlns:a16="http://schemas.microsoft.com/office/drawing/2014/main" id="{EE89DC72-A45E-42B3-9FE6-BEE71DB5F248}"/>
              </a:ext>
            </a:extLst>
          </p:cNvPr>
          <p:cNvSpPr/>
          <p:nvPr/>
        </p:nvSpPr>
        <p:spPr>
          <a:xfrm>
            <a:off x="6700366" y="3505389"/>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4" name="אליפסה 1003">
            <a:extLst>
              <a:ext uri="{FF2B5EF4-FFF2-40B4-BE49-F238E27FC236}">
                <a16:creationId xmlns:a16="http://schemas.microsoft.com/office/drawing/2014/main" id="{3EF16C05-6D31-4722-95D2-1A970E7A9E06}"/>
              </a:ext>
            </a:extLst>
          </p:cNvPr>
          <p:cNvSpPr/>
          <p:nvPr/>
        </p:nvSpPr>
        <p:spPr>
          <a:xfrm>
            <a:off x="6438038" y="3665905"/>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5" name="אליפסה 1004">
            <a:extLst>
              <a:ext uri="{FF2B5EF4-FFF2-40B4-BE49-F238E27FC236}">
                <a16:creationId xmlns:a16="http://schemas.microsoft.com/office/drawing/2014/main" id="{D5A20C78-7E98-492F-AECA-A67CA62A98A3}"/>
              </a:ext>
            </a:extLst>
          </p:cNvPr>
          <p:cNvSpPr/>
          <p:nvPr/>
        </p:nvSpPr>
        <p:spPr>
          <a:xfrm>
            <a:off x="6648874" y="3590632"/>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6" name="אליפסה 1005">
            <a:extLst>
              <a:ext uri="{FF2B5EF4-FFF2-40B4-BE49-F238E27FC236}">
                <a16:creationId xmlns:a16="http://schemas.microsoft.com/office/drawing/2014/main" id="{6CD69A02-DE01-4640-91AA-2D1EB41E7E8C}"/>
              </a:ext>
            </a:extLst>
          </p:cNvPr>
          <p:cNvSpPr/>
          <p:nvPr/>
        </p:nvSpPr>
        <p:spPr>
          <a:xfrm>
            <a:off x="6633774" y="360534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7" name="אליפסה 1006">
            <a:extLst>
              <a:ext uri="{FF2B5EF4-FFF2-40B4-BE49-F238E27FC236}">
                <a16:creationId xmlns:a16="http://schemas.microsoft.com/office/drawing/2014/main" id="{976C876B-17DB-4A1C-A533-D3893BB308D9}"/>
              </a:ext>
            </a:extLst>
          </p:cNvPr>
          <p:cNvSpPr/>
          <p:nvPr/>
        </p:nvSpPr>
        <p:spPr>
          <a:xfrm>
            <a:off x="6450632" y="3637830"/>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8" name="אליפסה 1007">
            <a:extLst>
              <a:ext uri="{FF2B5EF4-FFF2-40B4-BE49-F238E27FC236}">
                <a16:creationId xmlns:a16="http://schemas.microsoft.com/office/drawing/2014/main" id="{BD2E2A0D-F1A8-4550-BAE4-DB57C394F579}"/>
              </a:ext>
            </a:extLst>
          </p:cNvPr>
          <p:cNvSpPr/>
          <p:nvPr/>
        </p:nvSpPr>
        <p:spPr>
          <a:xfrm>
            <a:off x="6717167" y="3490672"/>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09" name="אליפסה 1008">
            <a:extLst>
              <a:ext uri="{FF2B5EF4-FFF2-40B4-BE49-F238E27FC236}">
                <a16:creationId xmlns:a16="http://schemas.microsoft.com/office/drawing/2014/main" id="{43C578DB-E9FD-4164-AAC6-445B28AE1B72}"/>
              </a:ext>
            </a:extLst>
          </p:cNvPr>
          <p:cNvSpPr/>
          <p:nvPr/>
        </p:nvSpPr>
        <p:spPr>
          <a:xfrm>
            <a:off x="6700145" y="354041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0" name="אליפסה 1009">
            <a:extLst>
              <a:ext uri="{FF2B5EF4-FFF2-40B4-BE49-F238E27FC236}">
                <a16:creationId xmlns:a16="http://schemas.microsoft.com/office/drawing/2014/main" id="{1F179E71-86B2-497B-BF29-F730796B5393}"/>
              </a:ext>
            </a:extLst>
          </p:cNvPr>
          <p:cNvSpPr/>
          <p:nvPr/>
        </p:nvSpPr>
        <p:spPr>
          <a:xfrm>
            <a:off x="6647040" y="3625394"/>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1" name="אליפסה 1010">
            <a:extLst>
              <a:ext uri="{FF2B5EF4-FFF2-40B4-BE49-F238E27FC236}">
                <a16:creationId xmlns:a16="http://schemas.microsoft.com/office/drawing/2014/main" id="{9D1BF4A7-1788-45A1-8FC4-E6D27930D85D}"/>
              </a:ext>
            </a:extLst>
          </p:cNvPr>
          <p:cNvSpPr/>
          <p:nvPr/>
        </p:nvSpPr>
        <p:spPr>
          <a:xfrm>
            <a:off x="6435207" y="3636470"/>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2" name="אליפסה 1011">
            <a:extLst>
              <a:ext uri="{FF2B5EF4-FFF2-40B4-BE49-F238E27FC236}">
                <a16:creationId xmlns:a16="http://schemas.microsoft.com/office/drawing/2014/main" id="{1C63BD39-3AA3-46A0-880E-39A3412031AA}"/>
              </a:ext>
            </a:extLst>
          </p:cNvPr>
          <p:cNvSpPr/>
          <p:nvPr/>
        </p:nvSpPr>
        <p:spPr>
          <a:xfrm>
            <a:off x="6714856" y="3513091"/>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3" name="אליפסה 1012">
            <a:extLst>
              <a:ext uri="{FF2B5EF4-FFF2-40B4-BE49-F238E27FC236}">
                <a16:creationId xmlns:a16="http://schemas.microsoft.com/office/drawing/2014/main" id="{7CBFE108-FB9D-4DDA-895F-1CC5A33149F7}"/>
              </a:ext>
            </a:extLst>
          </p:cNvPr>
          <p:cNvSpPr/>
          <p:nvPr/>
        </p:nvSpPr>
        <p:spPr>
          <a:xfrm>
            <a:off x="6454864" y="3664547"/>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4" name="אליפסה 1013">
            <a:extLst>
              <a:ext uri="{FF2B5EF4-FFF2-40B4-BE49-F238E27FC236}">
                <a16:creationId xmlns:a16="http://schemas.microsoft.com/office/drawing/2014/main" id="{634A2BF6-29CE-46F4-8D96-97FCE50900FD}"/>
              </a:ext>
            </a:extLst>
          </p:cNvPr>
          <p:cNvSpPr/>
          <p:nvPr/>
        </p:nvSpPr>
        <p:spPr>
          <a:xfrm>
            <a:off x="6626924" y="363646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5" name="אליפסה 1014">
            <a:extLst>
              <a:ext uri="{FF2B5EF4-FFF2-40B4-BE49-F238E27FC236}">
                <a16:creationId xmlns:a16="http://schemas.microsoft.com/office/drawing/2014/main" id="{CC03E9E0-2CD7-412E-9B99-EFEA1F8FAFC9}"/>
              </a:ext>
            </a:extLst>
          </p:cNvPr>
          <p:cNvSpPr/>
          <p:nvPr/>
        </p:nvSpPr>
        <p:spPr>
          <a:xfrm>
            <a:off x="6686967" y="3513091"/>
            <a:ext cx="13398" cy="29435"/>
          </a:xfrm>
          <a:prstGeom prst="ellipse">
            <a:avLst/>
          </a:prstGeom>
          <a:solidFill>
            <a:schemeClr val="accent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6" name="אליפסה 1015">
            <a:extLst>
              <a:ext uri="{FF2B5EF4-FFF2-40B4-BE49-F238E27FC236}">
                <a16:creationId xmlns:a16="http://schemas.microsoft.com/office/drawing/2014/main" id="{FD3201A1-9309-4B5D-877F-0EDB38DFA90D}"/>
              </a:ext>
            </a:extLst>
          </p:cNvPr>
          <p:cNvSpPr/>
          <p:nvPr/>
        </p:nvSpPr>
        <p:spPr>
          <a:xfrm>
            <a:off x="6417783" y="3347828"/>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7" name="אליפסה 1016">
            <a:extLst>
              <a:ext uri="{FF2B5EF4-FFF2-40B4-BE49-F238E27FC236}">
                <a16:creationId xmlns:a16="http://schemas.microsoft.com/office/drawing/2014/main" id="{3F67355A-6A9F-423C-BB20-FDF61F1639C3}"/>
              </a:ext>
            </a:extLst>
          </p:cNvPr>
          <p:cNvSpPr/>
          <p:nvPr/>
        </p:nvSpPr>
        <p:spPr>
          <a:xfrm>
            <a:off x="6373432" y="3629726"/>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8" name="אליפסה 1017">
            <a:extLst>
              <a:ext uri="{FF2B5EF4-FFF2-40B4-BE49-F238E27FC236}">
                <a16:creationId xmlns:a16="http://schemas.microsoft.com/office/drawing/2014/main" id="{9A40499A-A0A7-4FDD-8BA9-B63E95CECF0A}"/>
              </a:ext>
            </a:extLst>
          </p:cNvPr>
          <p:cNvSpPr/>
          <p:nvPr/>
        </p:nvSpPr>
        <p:spPr>
          <a:xfrm>
            <a:off x="6426360" y="3373283"/>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19" name="אליפסה 1018">
            <a:extLst>
              <a:ext uri="{FF2B5EF4-FFF2-40B4-BE49-F238E27FC236}">
                <a16:creationId xmlns:a16="http://schemas.microsoft.com/office/drawing/2014/main" id="{5A85B782-6DFB-4341-9276-44217EA7EEDE}"/>
              </a:ext>
            </a:extLst>
          </p:cNvPr>
          <p:cNvSpPr/>
          <p:nvPr/>
        </p:nvSpPr>
        <p:spPr>
          <a:xfrm>
            <a:off x="6366733" y="3597379"/>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0" name="אליפסה 1019">
            <a:extLst>
              <a:ext uri="{FF2B5EF4-FFF2-40B4-BE49-F238E27FC236}">
                <a16:creationId xmlns:a16="http://schemas.microsoft.com/office/drawing/2014/main" id="{CFE0C1A8-04D2-4721-80CE-3815848A98AD}"/>
              </a:ext>
            </a:extLst>
          </p:cNvPr>
          <p:cNvSpPr/>
          <p:nvPr/>
        </p:nvSpPr>
        <p:spPr>
          <a:xfrm>
            <a:off x="6412962" y="3373283"/>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1" name="אליפסה 1020">
            <a:extLst>
              <a:ext uri="{FF2B5EF4-FFF2-40B4-BE49-F238E27FC236}">
                <a16:creationId xmlns:a16="http://schemas.microsoft.com/office/drawing/2014/main" id="{4A043BAC-3EDF-4C3B-ACE4-869263CB3E63}"/>
              </a:ext>
            </a:extLst>
          </p:cNvPr>
          <p:cNvSpPr/>
          <p:nvPr/>
        </p:nvSpPr>
        <p:spPr>
          <a:xfrm>
            <a:off x="6386389" y="3597379"/>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2" name="אליפסה 1021">
            <a:extLst>
              <a:ext uri="{FF2B5EF4-FFF2-40B4-BE49-F238E27FC236}">
                <a16:creationId xmlns:a16="http://schemas.microsoft.com/office/drawing/2014/main" id="{8FA9F500-E86C-41DD-90EC-7F299E94F855}"/>
              </a:ext>
            </a:extLst>
          </p:cNvPr>
          <p:cNvSpPr/>
          <p:nvPr/>
        </p:nvSpPr>
        <p:spPr>
          <a:xfrm>
            <a:off x="6424234" y="3392065"/>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3" name="אליפסה 1022">
            <a:extLst>
              <a:ext uri="{FF2B5EF4-FFF2-40B4-BE49-F238E27FC236}">
                <a16:creationId xmlns:a16="http://schemas.microsoft.com/office/drawing/2014/main" id="{9A2A1DB1-78B5-4139-B625-26DC47D6CB33}"/>
              </a:ext>
            </a:extLst>
          </p:cNvPr>
          <p:cNvSpPr/>
          <p:nvPr/>
        </p:nvSpPr>
        <p:spPr>
          <a:xfrm>
            <a:off x="6386389" y="3629725"/>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4" name="אליפסה 1023">
            <a:extLst>
              <a:ext uri="{FF2B5EF4-FFF2-40B4-BE49-F238E27FC236}">
                <a16:creationId xmlns:a16="http://schemas.microsoft.com/office/drawing/2014/main" id="{C8654EE2-3476-47F5-B51F-E707E04E2508}"/>
              </a:ext>
            </a:extLst>
          </p:cNvPr>
          <p:cNvSpPr/>
          <p:nvPr/>
        </p:nvSpPr>
        <p:spPr>
          <a:xfrm>
            <a:off x="6480421" y="3487003"/>
            <a:ext cx="13398" cy="294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5" name="אליפסה 1024">
            <a:extLst>
              <a:ext uri="{FF2B5EF4-FFF2-40B4-BE49-F238E27FC236}">
                <a16:creationId xmlns:a16="http://schemas.microsoft.com/office/drawing/2014/main" id="{5B2706EB-F7CA-4D32-A803-5EF7EAA90864}"/>
              </a:ext>
            </a:extLst>
          </p:cNvPr>
          <p:cNvSpPr/>
          <p:nvPr/>
        </p:nvSpPr>
        <p:spPr>
          <a:xfrm>
            <a:off x="6488998" y="3512458"/>
            <a:ext cx="13398" cy="29435"/>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6" name="אליפסה 1025">
            <a:extLst>
              <a:ext uri="{FF2B5EF4-FFF2-40B4-BE49-F238E27FC236}">
                <a16:creationId xmlns:a16="http://schemas.microsoft.com/office/drawing/2014/main" id="{4AABE83F-64A7-46F0-B7A0-7651542A5B71}"/>
              </a:ext>
            </a:extLst>
          </p:cNvPr>
          <p:cNvSpPr/>
          <p:nvPr/>
        </p:nvSpPr>
        <p:spPr>
          <a:xfrm>
            <a:off x="6475600" y="3512458"/>
            <a:ext cx="13398" cy="2943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7" name="אליפסה 1026">
            <a:extLst>
              <a:ext uri="{FF2B5EF4-FFF2-40B4-BE49-F238E27FC236}">
                <a16:creationId xmlns:a16="http://schemas.microsoft.com/office/drawing/2014/main" id="{4F4239C1-C699-469B-93B9-91D9AB4045AC}"/>
              </a:ext>
            </a:extLst>
          </p:cNvPr>
          <p:cNvSpPr/>
          <p:nvPr/>
        </p:nvSpPr>
        <p:spPr>
          <a:xfrm>
            <a:off x="6486872" y="3531240"/>
            <a:ext cx="13398" cy="29435"/>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28" name="תיבת טקסט 1027">
            <a:extLst>
              <a:ext uri="{FF2B5EF4-FFF2-40B4-BE49-F238E27FC236}">
                <a16:creationId xmlns:a16="http://schemas.microsoft.com/office/drawing/2014/main" id="{71BFCDFB-15C7-430A-977E-8326F693BE93}"/>
              </a:ext>
            </a:extLst>
          </p:cNvPr>
          <p:cNvSpPr txBox="1"/>
          <p:nvPr/>
        </p:nvSpPr>
        <p:spPr>
          <a:xfrm>
            <a:off x="8819535" y="2615381"/>
            <a:ext cx="2635046" cy="2816156"/>
          </a:xfrm>
          <a:prstGeom prst="rect">
            <a:avLst/>
          </a:prstGeom>
          <a:noFill/>
        </p:spPr>
        <p:txBody>
          <a:bodyPr wrap="square" rtlCol="1">
            <a:spAutoFit/>
          </a:bodyPr>
          <a:lstStyle/>
          <a:p>
            <a:pPr algn="l" rtl="0">
              <a:lnSpc>
                <a:spcPct val="150000"/>
              </a:lnSpc>
            </a:pPr>
            <a:r>
              <a:rPr lang="en-US" sz="2400" b="1" dirty="0">
                <a:solidFill>
                  <a:schemeClr val="accent1"/>
                </a:solidFill>
              </a:rPr>
              <a:t>country:</a:t>
            </a:r>
            <a:endParaRPr lang="en-US" sz="2400" dirty="0">
              <a:solidFill>
                <a:schemeClr val="accent1"/>
              </a:solidFill>
            </a:endParaRPr>
          </a:p>
          <a:p>
            <a:pPr marL="285750" indent="-285750" algn="l" rtl="0">
              <a:lnSpc>
                <a:spcPct val="150000"/>
              </a:lnSpc>
              <a:buFont typeface="Arial" panose="020B0604020202020204" pitchFamily="34" charset="0"/>
              <a:buChar char="•"/>
            </a:pPr>
            <a:r>
              <a:rPr lang="en-US" sz="2400" dirty="0">
                <a:solidFill>
                  <a:schemeClr val="accent1"/>
                </a:solidFill>
              </a:rPr>
              <a:t>Forums for:</a:t>
            </a:r>
          </a:p>
          <a:p>
            <a:pPr marL="742950" lvl="1" indent="-285750" algn="l" rtl="0">
              <a:lnSpc>
                <a:spcPct val="150000"/>
              </a:lnSpc>
              <a:buFont typeface="Arial" panose="020B0604020202020204" pitchFamily="34" charset="0"/>
              <a:buChar char="•"/>
            </a:pPr>
            <a:r>
              <a:rPr lang="en-US" sz="2400" dirty="0">
                <a:solidFill>
                  <a:schemeClr val="accent1"/>
                </a:solidFill>
              </a:rPr>
              <a:t>health</a:t>
            </a:r>
          </a:p>
          <a:p>
            <a:pPr marL="742950" lvl="1" indent="-285750" algn="l" rtl="0">
              <a:lnSpc>
                <a:spcPct val="150000"/>
              </a:lnSpc>
              <a:buFont typeface="Arial" panose="020B0604020202020204" pitchFamily="34" charset="0"/>
              <a:buChar char="•"/>
            </a:pPr>
            <a:r>
              <a:rPr lang="en-US" sz="2400" dirty="0">
                <a:solidFill>
                  <a:schemeClr val="accent1"/>
                </a:solidFill>
              </a:rPr>
              <a:t>Activities</a:t>
            </a:r>
          </a:p>
          <a:p>
            <a:pPr marL="742950" lvl="1" indent="-285750" algn="l" rtl="0">
              <a:lnSpc>
                <a:spcPct val="150000"/>
              </a:lnSpc>
              <a:buFont typeface="Arial" panose="020B0604020202020204" pitchFamily="34" charset="0"/>
              <a:buChar char="•"/>
            </a:pPr>
            <a:r>
              <a:rPr lang="en-US" sz="2400" dirty="0">
                <a:solidFill>
                  <a:schemeClr val="accent1"/>
                </a:solidFill>
              </a:rPr>
              <a:t>And more</a:t>
            </a:r>
            <a:endParaRPr lang="en-US" sz="2400" dirty="0"/>
          </a:p>
        </p:txBody>
      </p:sp>
    </p:spTree>
    <p:extLst>
      <p:ext uri="{BB962C8B-B14F-4D97-AF65-F5344CB8AC3E}">
        <p14:creationId xmlns:p14="http://schemas.microsoft.com/office/powerpoint/2010/main" val="2839643189"/>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rushVTI">
  <a:themeElements>
    <a:clrScheme name="AnalogousFromRegularSeedRightStep">
      <a:dk1>
        <a:srgbClr val="000000"/>
      </a:dk1>
      <a:lt1>
        <a:srgbClr val="FFFFFF"/>
      </a:lt1>
      <a:dk2>
        <a:srgbClr val="1B3025"/>
      </a:dk2>
      <a:lt2>
        <a:srgbClr val="F2F0F3"/>
      </a:lt2>
      <a:accent1>
        <a:srgbClr val="53B620"/>
      </a:accent1>
      <a:accent2>
        <a:srgbClr val="14BA21"/>
      </a:accent2>
      <a:accent3>
        <a:srgbClr val="20B66A"/>
      </a:accent3>
      <a:accent4>
        <a:srgbClr val="14B4A5"/>
      </a:accent4>
      <a:accent5>
        <a:srgbClr val="29A9E7"/>
      </a:accent5>
      <a:accent6>
        <a:srgbClr val="1C4CD6"/>
      </a:accent6>
      <a:hlink>
        <a:srgbClr val="933FBF"/>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ShojiVTI">
  <a:themeElements>
    <a:clrScheme name="סגול מספר שתיים">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54780</TotalTime>
  <Words>666</Words>
  <Application>Microsoft Office PowerPoint</Application>
  <PresentationFormat>מסך רחב</PresentationFormat>
  <Paragraphs>90</Paragraphs>
  <Slides>11</Slides>
  <Notes>11</Notes>
  <HiddenSlides>0</HiddenSlides>
  <MMClips>1</MMClips>
  <ScaleCrop>false</ScaleCrop>
  <HeadingPairs>
    <vt:vector size="6" baseType="variant">
      <vt:variant>
        <vt:lpstr>גופנים בשימוש</vt:lpstr>
      </vt:variant>
      <vt:variant>
        <vt:i4>9</vt:i4>
      </vt:variant>
      <vt:variant>
        <vt:lpstr>ערכת נושא</vt:lpstr>
      </vt:variant>
      <vt:variant>
        <vt:i4>3</vt:i4>
      </vt:variant>
      <vt:variant>
        <vt:lpstr>כותרות שקופיות</vt:lpstr>
      </vt:variant>
      <vt:variant>
        <vt:i4>11</vt:i4>
      </vt:variant>
    </vt:vector>
  </HeadingPairs>
  <TitlesOfParts>
    <vt:vector size="23" baseType="lpstr">
      <vt:lpstr>Meiryo</vt:lpstr>
      <vt:lpstr>Abadi</vt:lpstr>
      <vt:lpstr>Arial</vt:lpstr>
      <vt:lpstr>Calibri</vt:lpstr>
      <vt:lpstr>Century Gothic</vt:lpstr>
      <vt:lpstr>Corbel</vt:lpstr>
      <vt:lpstr>Elephant</vt:lpstr>
      <vt:lpstr>Modern Love</vt:lpstr>
      <vt:lpstr>The Hand</vt:lpstr>
      <vt:lpstr>SketchyVTI</vt:lpstr>
      <vt:lpstr>BrushVTI</vt:lpstr>
      <vt:lpstr>ShojiVTI</vt:lpstr>
      <vt:lpstr>MaPa</vt:lpstr>
      <vt:lpstr>Noa Simon</vt:lpstr>
      <vt:lpstr>מצגת של PowerPoint‏</vt:lpstr>
      <vt:lpstr>מצגת של PowerPoint‏</vt:lpstr>
      <vt:lpstr>מצגת של PowerPoint‏</vt:lpstr>
      <vt:lpstr>Between one child and the village it takes to raise him...</vt:lpstr>
      <vt:lpstr>Between one child and the village it takes to raise him...</vt:lpstr>
      <vt:lpstr>Between one child and the village it takes to raise him...</vt:lpstr>
      <vt:lpstr>Between one child and the village it takes to raise him...</vt:lpstr>
      <vt:lpstr>Business Model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KidsPlace</dc:title>
  <dc:creator>Noa Simon</dc:creator>
  <cp:lastModifiedBy>Shahar Moskovitz</cp:lastModifiedBy>
  <cp:revision>19</cp:revision>
  <dcterms:created xsi:type="dcterms:W3CDTF">2021-01-25T23:22:34Z</dcterms:created>
  <dcterms:modified xsi:type="dcterms:W3CDTF">2022-06-23T06:39:58Z</dcterms:modified>
</cp:coreProperties>
</file>